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60" r:id="rId3"/>
    <p:sldId id="261" r:id="rId4"/>
    <p:sldId id="262" r:id="rId5"/>
  </p:sldIdLst>
  <p:sldSz cx="18288000" cy="10287000"/>
  <p:notesSz cx="18288000" cy="10287000"/>
  <p:embeddedFontLst>
    <p:embeddedFont>
      <p:font typeface="Arial Black" panose="020B0A04020102020204" pitchFamily="34" charset="0"/>
      <p:regular r:id="rId7"/>
      <p:bold r:id="rId8"/>
    </p:embeddedFont>
    <p:embeddedFont>
      <p:font typeface="Verdana" panose="020B0604030504040204"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gzZG7X0KVCYNBrnVNc/hsOkoBYV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756" y="5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048600" y="771525"/>
            <a:ext cx="12192600" cy="3857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1828800" y="4886325"/>
            <a:ext cx="14630400" cy="462915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1:notes"/>
          <p:cNvSpPr txBox="1">
            <a:spLocks noGrp="1"/>
          </p:cNvSpPr>
          <p:nvPr>
            <p:ph type="body" idx="1"/>
          </p:nvPr>
        </p:nvSpPr>
        <p:spPr>
          <a:xfrm>
            <a:off x="1828800" y="4886325"/>
            <a:ext cx="14630400" cy="46291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 name="Google Shape;45;p1: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txBox="1">
            <a:spLocks noGrp="1"/>
          </p:cNvSpPr>
          <p:nvPr>
            <p:ph type="body" idx="1"/>
          </p:nvPr>
        </p:nvSpPr>
        <p:spPr>
          <a:xfrm>
            <a:off x="1828800" y="4886325"/>
            <a:ext cx="14630400" cy="46291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5: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1828800" y="4886325"/>
            <a:ext cx="14630400" cy="46291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6: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1828800" y="4886325"/>
            <a:ext cx="14630400" cy="46291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7:notes"/>
          <p:cNvSpPr>
            <a:spLocks noGrp="1" noRot="1" noChangeAspect="1"/>
          </p:cNvSpPr>
          <p:nvPr>
            <p:ph type="sldImg" idx="2"/>
          </p:nvPr>
        </p:nvSpPr>
        <p:spPr>
          <a:xfrm>
            <a:off x="3048600" y="771525"/>
            <a:ext cx="12192600"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746" y="34"/>
            <a:ext cx="18289270" cy="773430"/>
          </a:xfrm>
          <a:custGeom>
            <a:avLst/>
            <a:gdLst/>
            <a:ahLst/>
            <a:cxnLst/>
            <a:rect l="l" t="t" r="r" b="b"/>
            <a:pathLst>
              <a:path w="18289270" h="773430" extrusionOk="0">
                <a:moveTo>
                  <a:pt x="0" y="773230"/>
                </a:moveTo>
                <a:lnTo>
                  <a:pt x="0" y="0"/>
                </a:lnTo>
                <a:lnTo>
                  <a:pt x="18288711" y="0"/>
                </a:lnTo>
                <a:lnTo>
                  <a:pt x="18288711" y="773230"/>
                </a:lnTo>
                <a:lnTo>
                  <a:pt x="0" y="773230"/>
                </a:lnTo>
                <a:close/>
              </a:path>
            </a:pathLst>
          </a:custGeom>
          <a:solidFill>
            <a:srgbClr val="34977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 name="Google Shape;14;p9"/>
          <p:cNvSpPr/>
          <p:nvPr/>
        </p:nvSpPr>
        <p:spPr>
          <a:xfrm>
            <a:off x="1" y="773225"/>
            <a:ext cx="18288000" cy="382905"/>
          </a:xfrm>
          <a:custGeom>
            <a:avLst/>
            <a:gdLst/>
            <a:ahLst/>
            <a:cxnLst/>
            <a:rect l="l" t="t" r="r" b="b"/>
            <a:pathLst>
              <a:path w="18288000" h="382905" extrusionOk="0">
                <a:moveTo>
                  <a:pt x="0" y="0"/>
                </a:moveTo>
                <a:lnTo>
                  <a:pt x="18287997" y="0"/>
                </a:lnTo>
                <a:lnTo>
                  <a:pt x="18287997" y="382674"/>
                </a:lnTo>
                <a:lnTo>
                  <a:pt x="0" y="382674"/>
                </a:lnTo>
                <a:lnTo>
                  <a:pt x="0" y="0"/>
                </a:lnTo>
                <a:close/>
              </a:path>
            </a:pathLst>
          </a:custGeom>
          <a:solidFill>
            <a:srgbClr val="80C429"/>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5" name="Google Shape;15;p9"/>
          <p:cNvPicPr preferRelativeResize="0"/>
          <p:nvPr/>
        </p:nvPicPr>
        <p:blipFill rotWithShape="1">
          <a:blip r:embed="rId2">
            <a:alphaModFix/>
          </a:blip>
          <a:srcRect/>
          <a:stretch/>
        </p:blipFill>
        <p:spPr>
          <a:xfrm>
            <a:off x="0" y="1155904"/>
            <a:ext cx="5133974" cy="4057649"/>
          </a:xfrm>
          <a:prstGeom prst="rect">
            <a:avLst/>
          </a:prstGeom>
          <a:noFill/>
          <a:ln>
            <a:noFill/>
          </a:ln>
        </p:spPr>
      </p:pic>
      <p:sp>
        <p:nvSpPr>
          <p:cNvPr id="16" name="Google Shape;16;p9"/>
          <p:cNvSpPr txBox="1">
            <a:spLocks noGrp="1"/>
          </p:cNvSpPr>
          <p:nvPr>
            <p:ph type="title"/>
          </p:nvPr>
        </p:nvSpPr>
        <p:spPr>
          <a:xfrm>
            <a:off x="7191905" y="3604763"/>
            <a:ext cx="3903979" cy="9398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0" b="1" i="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body" idx="1"/>
          </p:nvPr>
        </p:nvSpPr>
        <p:spPr>
          <a:xfrm>
            <a:off x="914400" y="2366010"/>
            <a:ext cx="16459200" cy="67894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8" name="Google Shape;18;p9"/>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21"/>
        <p:cNvGrpSpPr/>
        <p:nvPr/>
      </p:nvGrpSpPr>
      <p:grpSpPr>
        <a:xfrm>
          <a:off x="0" y="0"/>
          <a:ext cx="0" cy="0"/>
          <a:chOff x="0" y="0"/>
          <a:chExt cx="0" cy="0"/>
        </a:xfrm>
      </p:grpSpPr>
      <p:sp>
        <p:nvSpPr>
          <p:cNvPr id="22" name="Google Shape;22;p10"/>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0"/>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5"/>
        <p:cNvGrpSpPr/>
        <p:nvPr/>
      </p:nvGrpSpPr>
      <p:grpSpPr>
        <a:xfrm>
          <a:off x="0" y="0"/>
          <a:ext cx="0" cy="0"/>
          <a:chOff x="0" y="0"/>
          <a:chExt cx="0" cy="0"/>
        </a:xfrm>
      </p:grpSpPr>
      <p:sp>
        <p:nvSpPr>
          <p:cNvPr id="26" name="Google Shape;26;p11"/>
          <p:cNvSpPr txBox="1">
            <a:spLocks noGrp="1"/>
          </p:cNvSpPr>
          <p:nvPr>
            <p:ph type="ctrTitle"/>
          </p:nvPr>
        </p:nvSpPr>
        <p:spPr>
          <a:xfrm>
            <a:off x="1371600" y="3188970"/>
            <a:ext cx="15544800" cy="216027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0" b="1" i="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1"/>
          <p:cNvSpPr txBox="1">
            <a:spLocks noGrp="1"/>
          </p:cNvSpPr>
          <p:nvPr>
            <p:ph type="subTitle" idx="1"/>
          </p:nvPr>
        </p:nvSpPr>
        <p:spPr>
          <a:xfrm>
            <a:off x="2743200" y="5760720"/>
            <a:ext cx="12801600" cy="25717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1"/>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1"/>
        <p:cNvGrpSpPr/>
        <p:nvPr/>
      </p:nvGrpSpPr>
      <p:grpSpPr>
        <a:xfrm>
          <a:off x="0" y="0"/>
          <a:ext cx="0" cy="0"/>
          <a:chOff x="0" y="0"/>
          <a:chExt cx="0" cy="0"/>
        </a:xfrm>
      </p:grpSpPr>
      <p:sp>
        <p:nvSpPr>
          <p:cNvPr id="32" name="Google Shape;32;p12"/>
          <p:cNvSpPr txBox="1">
            <a:spLocks noGrp="1"/>
          </p:cNvSpPr>
          <p:nvPr>
            <p:ph type="title"/>
          </p:nvPr>
        </p:nvSpPr>
        <p:spPr>
          <a:xfrm>
            <a:off x="7191905" y="3604763"/>
            <a:ext cx="3903979" cy="9398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0" b="1" i="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2"/>
          <p:cNvSpPr txBox="1">
            <a:spLocks noGrp="1"/>
          </p:cNvSpPr>
          <p:nvPr>
            <p:ph type="body" idx="1"/>
          </p:nvPr>
        </p:nvSpPr>
        <p:spPr>
          <a:xfrm>
            <a:off x="914400" y="2366010"/>
            <a:ext cx="7955280" cy="67894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4" name="Google Shape;34;p12"/>
          <p:cNvSpPr txBox="1">
            <a:spLocks noGrp="1"/>
          </p:cNvSpPr>
          <p:nvPr>
            <p:ph type="body" idx="2"/>
          </p:nvPr>
        </p:nvSpPr>
        <p:spPr>
          <a:xfrm>
            <a:off x="9418320" y="2366010"/>
            <a:ext cx="7955280" cy="67894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5" name="Google Shape;35;p12"/>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2"/>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2"/>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8"/>
        <p:cNvGrpSpPr/>
        <p:nvPr/>
      </p:nvGrpSpPr>
      <p:grpSpPr>
        <a:xfrm>
          <a:off x="0" y="0"/>
          <a:ext cx="0" cy="0"/>
          <a:chOff x="0" y="0"/>
          <a:chExt cx="0" cy="0"/>
        </a:xfrm>
      </p:grpSpPr>
      <p:sp>
        <p:nvSpPr>
          <p:cNvPr id="39" name="Google Shape;39;p13"/>
          <p:cNvSpPr txBox="1">
            <a:spLocks noGrp="1"/>
          </p:cNvSpPr>
          <p:nvPr>
            <p:ph type="title"/>
          </p:nvPr>
        </p:nvSpPr>
        <p:spPr>
          <a:xfrm>
            <a:off x="7191905" y="3604763"/>
            <a:ext cx="3903979" cy="9398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0" b="1" i="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3"/>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13"/>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8"/>
          <p:cNvPicPr preferRelativeResize="0"/>
          <p:nvPr/>
        </p:nvPicPr>
        <p:blipFill rotWithShape="1">
          <a:blip r:embed="rId7">
            <a:alphaModFix/>
          </a:blip>
          <a:srcRect/>
          <a:stretch/>
        </p:blipFill>
        <p:spPr>
          <a:xfrm>
            <a:off x="14337052" y="0"/>
            <a:ext cx="3950946" cy="3124199"/>
          </a:xfrm>
          <a:prstGeom prst="rect">
            <a:avLst/>
          </a:prstGeom>
          <a:noFill/>
          <a:ln>
            <a:noFill/>
          </a:ln>
        </p:spPr>
      </p:pic>
      <p:sp>
        <p:nvSpPr>
          <p:cNvPr id="7" name="Google Shape;7;p8"/>
          <p:cNvSpPr txBox="1">
            <a:spLocks noGrp="1"/>
          </p:cNvSpPr>
          <p:nvPr>
            <p:ph type="title"/>
          </p:nvPr>
        </p:nvSpPr>
        <p:spPr>
          <a:xfrm>
            <a:off x="7191905" y="3604763"/>
            <a:ext cx="3903979" cy="9398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6000" b="1"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8"/>
          <p:cNvSpPr txBox="1">
            <a:spLocks noGrp="1"/>
          </p:cNvSpPr>
          <p:nvPr>
            <p:ph type="body" idx="1"/>
          </p:nvPr>
        </p:nvSpPr>
        <p:spPr>
          <a:xfrm>
            <a:off x="914400" y="2366010"/>
            <a:ext cx="16459200" cy="678942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9" name="Google Shape;9;p8"/>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 name="Google Shape;10;p8"/>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sz="1800">
                <a:solidFill>
                  <a:srgbClr val="888888"/>
                </a:solidFill>
              </a:defRPr>
            </a:lvl1pPr>
            <a:lvl2pPr lvl="1" indent="0" algn="r">
              <a:spcBef>
                <a:spcPts val="0"/>
              </a:spcBef>
              <a:buNone/>
              <a:defRPr sz="1800">
                <a:solidFill>
                  <a:srgbClr val="888888"/>
                </a:solidFill>
              </a:defRPr>
            </a:lvl2pPr>
            <a:lvl3pPr lvl="2" indent="0" algn="r">
              <a:spcBef>
                <a:spcPts val="0"/>
              </a:spcBef>
              <a:buNone/>
              <a:defRPr sz="1800">
                <a:solidFill>
                  <a:srgbClr val="888888"/>
                </a:solidFill>
              </a:defRPr>
            </a:lvl3pPr>
            <a:lvl4pPr lvl="3" indent="0" algn="r">
              <a:spcBef>
                <a:spcPts val="0"/>
              </a:spcBef>
              <a:buNone/>
              <a:defRPr sz="1800">
                <a:solidFill>
                  <a:srgbClr val="888888"/>
                </a:solidFill>
              </a:defRPr>
            </a:lvl4pPr>
            <a:lvl5pPr lvl="4" indent="0" algn="r">
              <a:spcBef>
                <a:spcPts val="0"/>
              </a:spcBef>
              <a:buNone/>
              <a:defRPr sz="1800">
                <a:solidFill>
                  <a:srgbClr val="888888"/>
                </a:solidFill>
              </a:defRPr>
            </a:lvl5pPr>
            <a:lvl6pPr lvl="5" indent="0" algn="r">
              <a:spcBef>
                <a:spcPts val="0"/>
              </a:spcBef>
              <a:buNone/>
              <a:defRPr sz="1800">
                <a:solidFill>
                  <a:srgbClr val="888888"/>
                </a:solidFill>
              </a:defRPr>
            </a:lvl6pPr>
            <a:lvl7pPr lvl="6" indent="0" algn="r">
              <a:spcBef>
                <a:spcPts val="0"/>
              </a:spcBef>
              <a:buNone/>
              <a:defRPr sz="1800">
                <a:solidFill>
                  <a:srgbClr val="888888"/>
                </a:solidFill>
              </a:defRPr>
            </a:lvl7pPr>
            <a:lvl8pPr lvl="7" indent="0" algn="r">
              <a:spcBef>
                <a:spcPts val="0"/>
              </a:spcBef>
              <a:buNone/>
              <a:defRPr sz="1800">
                <a:solidFill>
                  <a:srgbClr val="888888"/>
                </a:solidFill>
              </a:defRPr>
            </a:lvl8pPr>
            <a:lvl9pPr lvl="8" indent="0" algn="r">
              <a:spcBef>
                <a:spcPts val="0"/>
              </a:spcBef>
              <a:buNone/>
              <a:defRPr sz="1800">
                <a:solidFill>
                  <a:srgbClr val="888888"/>
                </a:solidFill>
              </a:defRPr>
            </a:lvl9pPr>
          </a:lstStyle>
          <a:p>
            <a:pPr marL="0" lvl="0" indent="0" algn="r" rtl="0">
              <a:spcBef>
                <a:spcPts val="0"/>
              </a:spcBef>
              <a:spcAft>
                <a:spcPts val="0"/>
              </a:spcAft>
              <a:buNone/>
            </a:pPr>
            <a:fld id="{00000000-1234-1234-1234-123412341234}" type="slidenum">
              <a:rPr lang="en-US"/>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jp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8.png"/><Relationship Id="rId12"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g"/><Relationship Id="rId11"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1"/>
          <p:cNvSpPr txBox="1">
            <a:spLocks noGrp="1"/>
          </p:cNvSpPr>
          <p:nvPr>
            <p:ph type="title"/>
          </p:nvPr>
        </p:nvSpPr>
        <p:spPr>
          <a:xfrm>
            <a:off x="7191899" y="3604775"/>
            <a:ext cx="5055600" cy="93630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latin typeface="Arial Black"/>
                <a:ea typeface="Arial Black"/>
                <a:cs typeface="Arial Black"/>
                <a:sym typeface="Arial Black"/>
              </a:rPr>
              <a:t>T R A V E L</a:t>
            </a:r>
            <a:endParaRPr dirty="0"/>
          </a:p>
        </p:txBody>
      </p:sp>
      <p:sp>
        <p:nvSpPr>
          <p:cNvPr id="48" name="Google Shape;48;p1"/>
          <p:cNvSpPr txBox="1"/>
          <p:nvPr/>
        </p:nvSpPr>
        <p:spPr>
          <a:xfrm>
            <a:off x="412040" y="4638130"/>
            <a:ext cx="17541240" cy="1465766"/>
          </a:xfrm>
          <a:prstGeom prst="rect">
            <a:avLst/>
          </a:prstGeom>
          <a:noFill/>
          <a:ln>
            <a:noFill/>
          </a:ln>
        </p:spPr>
        <p:txBody>
          <a:bodyPr spcFirstLastPara="1" wrap="square" lIns="0" tIns="13950" rIns="0" bIns="0" anchor="t" anchorCtr="0">
            <a:spAutoFit/>
          </a:bodyPr>
          <a:lstStyle/>
          <a:p>
            <a:pPr marL="0" lvl="0" indent="0" algn="ctr" rtl="0">
              <a:lnSpc>
                <a:spcPct val="100000"/>
              </a:lnSpc>
              <a:spcBef>
                <a:spcPts val="0"/>
              </a:spcBef>
              <a:spcAft>
                <a:spcPts val="0"/>
              </a:spcAft>
              <a:buNone/>
            </a:pPr>
            <a:r>
              <a:rPr lang="pt-BR" sz="2400" b="1" dirty="0">
                <a:latin typeface="Verdana"/>
                <a:ea typeface="Verdana"/>
                <a:cs typeface="Verdana"/>
                <a:sym typeface="Verdana"/>
              </a:rPr>
              <a:t>T R A I N I N G	   R O A D M A P S	T O	A C C E S S     V I R T U A L	</a:t>
            </a:r>
          </a:p>
          <a:p>
            <a:pPr marL="0" lvl="0" indent="0" algn="ctr" rtl="0">
              <a:lnSpc>
                <a:spcPct val="100000"/>
              </a:lnSpc>
              <a:spcBef>
                <a:spcPts val="0"/>
              </a:spcBef>
              <a:spcAft>
                <a:spcPts val="0"/>
              </a:spcAft>
              <a:buNone/>
            </a:pPr>
            <a:r>
              <a:rPr lang="pt-BR" sz="2400" b="1" dirty="0">
                <a:latin typeface="Verdana"/>
                <a:ea typeface="Verdana"/>
                <a:cs typeface="Verdana"/>
                <a:sym typeface="Verdana"/>
              </a:rPr>
              <a:t>E N V I R O N M E N T A L	L E A R N I N G</a:t>
            </a:r>
            <a:endParaRPr lang="pt-BR" sz="2400" dirty="0">
              <a:latin typeface="Verdana"/>
              <a:ea typeface="Verdana"/>
              <a:cs typeface="Verdana"/>
              <a:sym typeface="Verdana"/>
            </a:endParaRPr>
          </a:p>
          <a:p>
            <a:pPr marL="11430" lvl="0" indent="0" algn="ctr" rtl="0">
              <a:lnSpc>
                <a:spcPct val="100000"/>
              </a:lnSpc>
              <a:spcBef>
                <a:spcPts val="2840"/>
              </a:spcBef>
              <a:spcAft>
                <a:spcPts val="0"/>
              </a:spcAft>
              <a:buNone/>
            </a:pPr>
            <a:r>
              <a:rPr lang="pt-BR" sz="2300" dirty="0">
                <a:latin typeface="Verdana"/>
                <a:ea typeface="Verdana"/>
                <a:cs typeface="Verdana"/>
                <a:sym typeface="Verdana"/>
              </a:rPr>
              <a:t>E R A S M U S +	P R O J E C T  N .	2 0 2 3 - 1 - I T 0 2 - K A 2 2 0 - S C H - 0 0 0 1 5 4 1 7 3</a:t>
            </a:r>
          </a:p>
        </p:txBody>
      </p:sp>
      <p:pic>
        <p:nvPicPr>
          <p:cNvPr id="49" name="Google Shape;49;p1"/>
          <p:cNvPicPr preferRelativeResize="0"/>
          <p:nvPr/>
        </p:nvPicPr>
        <p:blipFill rotWithShape="1">
          <a:blip r:embed="rId3">
            <a:alphaModFix/>
          </a:blip>
          <a:srcRect/>
          <a:stretch/>
        </p:blipFill>
        <p:spPr>
          <a:xfrm>
            <a:off x="13318907" y="1896676"/>
            <a:ext cx="4619624" cy="1028699"/>
          </a:xfrm>
          <a:prstGeom prst="rect">
            <a:avLst/>
          </a:prstGeom>
          <a:noFill/>
          <a:ln>
            <a:noFill/>
          </a:ln>
        </p:spPr>
      </p:pic>
      <p:pic>
        <p:nvPicPr>
          <p:cNvPr id="50" name="Google Shape;50;p1"/>
          <p:cNvPicPr preferRelativeResize="0"/>
          <p:nvPr/>
        </p:nvPicPr>
        <p:blipFill rotWithShape="1">
          <a:blip r:embed="rId4">
            <a:alphaModFix/>
          </a:blip>
          <a:srcRect/>
          <a:stretch/>
        </p:blipFill>
        <p:spPr>
          <a:xfrm>
            <a:off x="138203" y="8778739"/>
            <a:ext cx="2533649" cy="962024"/>
          </a:xfrm>
          <a:prstGeom prst="rect">
            <a:avLst/>
          </a:prstGeom>
          <a:noFill/>
          <a:ln>
            <a:noFill/>
          </a:ln>
        </p:spPr>
      </p:pic>
      <p:grpSp>
        <p:nvGrpSpPr>
          <p:cNvPr id="51" name="Google Shape;51;p1"/>
          <p:cNvGrpSpPr/>
          <p:nvPr/>
        </p:nvGrpSpPr>
        <p:grpSpPr>
          <a:xfrm>
            <a:off x="13612296" y="4569561"/>
            <a:ext cx="4676218" cy="5717756"/>
            <a:chOff x="13612296" y="4569561"/>
            <a:chExt cx="4676218" cy="5717756"/>
          </a:xfrm>
        </p:grpSpPr>
        <p:sp>
          <p:nvSpPr>
            <p:cNvPr id="52" name="Google Shape;52;p1"/>
            <p:cNvSpPr/>
            <p:nvPr/>
          </p:nvSpPr>
          <p:spPr>
            <a:xfrm>
              <a:off x="13941756" y="4569561"/>
              <a:ext cx="4346575" cy="5717540"/>
            </a:xfrm>
            <a:custGeom>
              <a:avLst/>
              <a:gdLst/>
              <a:ahLst/>
              <a:cxnLst/>
              <a:rect l="l" t="t" r="r" b="b"/>
              <a:pathLst>
                <a:path w="4346575" h="5717540" extrusionOk="0">
                  <a:moveTo>
                    <a:pt x="0" y="5717439"/>
                  </a:moveTo>
                  <a:lnTo>
                    <a:pt x="4346242" y="0"/>
                  </a:lnTo>
                  <a:lnTo>
                    <a:pt x="4346242" y="1939005"/>
                  </a:lnTo>
                  <a:lnTo>
                    <a:pt x="1473979" y="5717439"/>
                  </a:lnTo>
                  <a:lnTo>
                    <a:pt x="0" y="5717439"/>
                  </a:lnTo>
                  <a:close/>
                </a:path>
              </a:pathLst>
            </a:custGeom>
            <a:solidFill>
              <a:srgbClr val="80C429"/>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53" name="Google Shape;53;p1"/>
            <p:cNvSpPr/>
            <p:nvPr/>
          </p:nvSpPr>
          <p:spPr>
            <a:xfrm>
              <a:off x="15354814" y="6428422"/>
              <a:ext cx="2933700" cy="3858895"/>
            </a:xfrm>
            <a:custGeom>
              <a:avLst/>
              <a:gdLst/>
              <a:ahLst/>
              <a:cxnLst/>
              <a:rect l="l" t="t" r="r" b="b"/>
              <a:pathLst>
                <a:path w="2933700" h="3858895" extrusionOk="0">
                  <a:moveTo>
                    <a:pt x="0" y="3858576"/>
                  </a:moveTo>
                  <a:lnTo>
                    <a:pt x="2933184" y="0"/>
                  </a:lnTo>
                  <a:lnTo>
                    <a:pt x="2933184" y="833257"/>
                  </a:lnTo>
                  <a:lnTo>
                    <a:pt x="633419" y="3858576"/>
                  </a:lnTo>
                  <a:lnTo>
                    <a:pt x="0" y="3858576"/>
                  </a:lnTo>
                  <a:close/>
                </a:path>
              </a:pathLst>
            </a:custGeom>
            <a:solidFill>
              <a:srgbClr val="34977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54" name="Google Shape;54;p1"/>
            <p:cNvPicPr preferRelativeResize="0"/>
            <p:nvPr/>
          </p:nvPicPr>
          <p:blipFill rotWithShape="1">
            <a:blip r:embed="rId5">
              <a:alphaModFix/>
            </a:blip>
            <a:srcRect/>
            <a:stretch/>
          </p:blipFill>
          <p:spPr>
            <a:xfrm>
              <a:off x="13612296" y="9194167"/>
              <a:ext cx="2676524" cy="533399"/>
            </a:xfrm>
            <a:prstGeom prst="rect">
              <a:avLst/>
            </a:prstGeom>
            <a:noFill/>
            <a:ln>
              <a:noFill/>
            </a:ln>
          </p:spPr>
        </p:pic>
        <p:pic>
          <p:nvPicPr>
            <p:cNvPr id="55" name="Google Shape;55;p1"/>
            <p:cNvPicPr preferRelativeResize="0"/>
            <p:nvPr/>
          </p:nvPicPr>
          <p:blipFill rotWithShape="1">
            <a:blip r:embed="rId6">
              <a:alphaModFix/>
            </a:blip>
            <a:srcRect/>
            <a:stretch/>
          </p:blipFill>
          <p:spPr>
            <a:xfrm>
              <a:off x="16781862" y="8166310"/>
              <a:ext cx="1190624" cy="1752599"/>
            </a:xfrm>
            <a:prstGeom prst="rect">
              <a:avLst/>
            </a:prstGeom>
            <a:noFill/>
            <a:ln>
              <a:noFill/>
            </a:ln>
          </p:spPr>
        </p:pic>
      </p:grpSp>
      <p:pic>
        <p:nvPicPr>
          <p:cNvPr id="56" name="Google Shape;56;p1"/>
          <p:cNvPicPr preferRelativeResize="0"/>
          <p:nvPr/>
        </p:nvPicPr>
        <p:blipFill rotWithShape="1">
          <a:blip r:embed="rId7">
            <a:alphaModFix/>
          </a:blip>
          <a:srcRect/>
          <a:stretch/>
        </p:blipFill>
        <p:spPr>
          <a:xfrm>
            <a:off x="2804151" y="8519627"/>
            <a:ext cx="1767690" cy="1352549"/>
          </a:xfrm>
          <a:prstGeom prst="rect">
            <a:avLst/>
          </a:prstGeom>
          <a:noFill/>
          <a:ln>
            <a:noFill/>
          </a:ln>
        </p:spPr>
      </p:pic>
      <p:pic>
        <p:nvPicPr>
          <p:cNvPr id="57" name="Google Shape;57;p1"/>
          <p:cNvPicPr preferRelativeResize="0"/>
          <p:nvPr/>
        </p:nvPicPr>
        <p:blipFill rotWithShape="1">
          <a:blip r:embed="rId8">
            <a:alphaModFix/>
          </a:blip>
          <a:srcRect/>
          <a:stretch/>
        </p:blipFill>
        <p:spPr>
          <a:xfrm>
            <a:off x="4807756" y="8463467"/>
            <a:ext cx="1590674" cy="1590674"/>
          </a:xfrm>
          <a:prstGeom prst="rect">
            <a:avLst/>
          </a:prstGeom>
          <a:noFill/>
          <a:ln>
            <a:noFill/>
          </a:ln>
        </p:spPr>
      </p:pic>
      <p:pic>
        <p:nvPicPr>
          <p:cNvPr id="58" name="Google Shape;58;p1"/>
          <p:cNvPicPr preferRelativeResize="0"/>
          <p:nvPr/>
        </p:nvPicPr>
        <p:blipFill rotWithShape="1">
          <a:blip r:embed="rId9">
            <a:alphaModFix/>
          </a:blip>
          <a:srcRect/>
          <a:stretch/>
        </p:blipFill>
        <p:spPr>
          <a:xfrm>
            <a:off x="6636264" y="8808629"/>
            <a:ext cx="1971674" cy="1104899"/>
          </a:xfrm>
          <a:prstGeom prst="rect">
            <a:avLst/>
          </a:prstGeom>
          <a:noFill/>
          <a:ln>
            <a:noFill/>
          </a:ln>
        </p:spPr>
      </p:pic>
      <p:pic>
        <p:nvPicPr>
          <p:cNvPr id="59" name="Google Shape;59;p1"/>
          <p:cNvPicPr preferRelativeResize="0"/>
          <p:nvPr/>
        </p:nvPicPr>
        <p:blipFill rotWithShape="1">
          <a:blip r:embed="rId10">
            <a:alphaModFix/>
          </a:blip>
          <a:srcRect/>
          <a:stretch/>
        </p:blipFill>
        <p:spPr>
          <a:xfrm>
            <a:off x="8807209" y="8826365"/>
            <a:ext cx="1990724" cy="962024"/>
          </a:xfrm>
          <a:prstGeom prst="rect">
            <a:avLst/>
          </a:prstGeom>
          <a:noFill/>
          <a:ln>
            <a:noFill/>
          </a:ln>
        </p:spPr>
      </p:pic>
      <p:pic>
        <p:nvPicPr>
          <p:cNvPr id="60" name="Google Shape;60;p1"/>
          <p:cNvPicPr preferRelativeResize="0"/>
          <p:nvPr/>
        </p:nvPicPr>
        <p:blipFill rotWithShape="1">
          <a:blip r:embed="rId11">
            <a:alphaModFix/>
          </a:blip>
          <a:srcRect/>
          <a:stretch/>
        </p:blipFill>
        <p:spPr>
          <a:xfrm>
            <a:off x="11309300" y="8826365"/>
            <a:ext cx="1895474" cy="1152524"/>
          </a:xfrm>
          <a:prstGeom prst="rect">
            <a:avLst/>
          </a:prstGeom>
          <a:noFill/>
          <a:ln>
            <a:noFill/>
          </a:ln>
        </p:spPr>
      </p:pic>
      <p:sp>
        <p:nvSpPr>
          <p:cNvPr id="2" name="Rectangle 1">
            <a:extLst>
              <a:ext uri="{FF2B5EF4-FFF2-40B4-BE49-F238E27FC236}">
                <a16:creationId xmlns:a16="http://schemas.microsoft.com/office/drawing/2014/main" id="{ED51EF33-90BF-745C-401C-2C690FBBBC07}"/>
              </a:ext>
            </a:extLst>
          </p:cNvPr>
          <p:cNvSpPr>
            <a:spLocks noChangeArrowheads="1"/>
          </p:cNvSpPr>
          <p:nvPr/>
        </p:nvSpPr>
        <p:spPr bwMode="auto">
          <a:xfrm>
            <a:off x="4803474" y="7631985"/>
            <a:ext cx="9506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800" b="0" i="0" u="none" strike="noStrike" cap="none" normalizeH="0" baseline="0" dirty="0">
                <a:ln>
                  <a:noFill/>
                </a:ln>
                <a:solidFill>
                  <a:schemeClr val="tx1"/>
                </a:solidFill>
                <a:effectLst/>
                <a:latin typeface="Arial" panose="020B0604020202020204" pitchFamily="34" charset="0"/>
              </a:rPr>
              <a:t>II TRANSNATIONAL PROJECT MEETING 4-5 DECEMBER 2024 Kaunas – Lithuania, BETI</a:t>
            </a:r>
          </a:p>
        </p:txBody>
      </p:sp>
      <p:sp>
        <p:nvSpPr>
          <p:cNvPr id="5" name="CasellaDiTesto 4">
            <a:extLst>
              <a:ext uri="{FF2B5EF4-FFF2-40B4-BE49-F238E27FC236}">
                <a16:creationId xmlns:a16="http://schemas.microsoft.com/office/drawing/2014/main" id="{C52FE6DA-845D-3D76-6294-D25D79C05658}"/>
              </a:ext>
            </a:extLst>
          </p:cNvPr>
          <p:cNvSpPr txBox="1"/>
          <p:nvPr/>
        </p:nvSpPr>
        <p:spPr>
          <a:xfrm>
            <a:off x="5147699" y="6671878"/>
            <a:ext cx="9144000" cy="800219"/>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it-IT" altLang="it-IT" sz="2300" b="1" dirty="0">
                <a:latin typeface="Verdana"/>
                <a:ea typeface="Verdana"/>
              </a:rPr>
              <a:t>ADMINISTRATION AND BUDGET</a:t>
            </a:r>
          </a:p>
          <a:p>
            <a:pPr marL="0" marR="0" lvl="0" indent="0" algn="ctr" defTabSz="914400" rtl="0" eaLnBrk="0" fontAlgn="base" latinLnBrk="0" hangingPunct="0">
              <a:lnSpc>
                <a:spcPct val="100000"/>
              </a:lnSpc>
              <a:spcBef>
                <a:spcPct val="0"/>
              </a:spcBef>
              <a:spcAft>
                <a:spcPct val="0"/>
              </a:spcAft>
              <a:buClrTx/>
              <a:buSzTx/>
              <a:buFontTx/>
              <a:buNone/>
              <a:tabLst/>
              <a:defRPr/>
            </a:pPr>
            <a:r>
              <a:rPr lang="it-IT" altLang="it-IT" sz="2300" dirty="0">
                <a:latin typeface="Verdana"/>
                <a:ea typeface="Verdana"/>
              </a:rPr>
              <a:t>ANTARES </a:t>
            </a:r>
            <a:r>
              <a:rPr lang="it-IT" altLang="it-IT" sz="2300" dirty="0" err="1">
                <a:latin typeface="Verdana"/>
                <a:ea typeface="Verdana"/>
              </a:rPr>
              <a:t>Srl</a:t>
            </a:r>
            <a:endParaRPr lang="it-IT" altLang="it-IT" sz="2300" dirty="0">
              <a:latin typeface="Verdana"/>
              <a:ea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95"/>
        <p:cNvGrpSpPr/>
        <p:nvPr/>
      </p:nvGrpSpPr>
      <p:grpSpPr>
        <a:xfrm>
          <a:off x="0" y="0"/>
          <a:ext cx="0" cy="0"/>
          <a:chOff x="0" y="0"/>
          <a:chExt cx="0" cy="0"/>
        </a:xfrm>
      </p:grpSpPr>
      <p:grpSp>
        <p:nvGrpSpPr>
          <p:cNvPr id="96" name="Google Shape;96;p5"/>
          <p:cNvGrpSpPr/>
          <p:nvPr/>
        </p:nvGrpSpPr>
        <p:grpSpPr>
          <a:xfrm>
            <a:off x="0" y="0"/>
            <a:ext cx="18288000" cy="3128339"/>
            <a:chOff x="0" y="0"/>
            <a:chExt cx="18288000" cy="3128339"/>
          </a:xfrm>
        </p:grpSpPr>
        <p:pic>
          <p:nvPicPr>
            <p:cNvPr id="97" name="Google Shape;97;p5"/>
            <p:cNvPicPr preferRelativeResize="0"/>
            <p:nvPr/>
          </p:nvPicPr>
          <p:blipFill rotWithShape="1">
            <a:blip r:embed="rId3">
              <a:alphaModFix/>
            </a:blip>
            <a:srcRect/>
            <a:stretch/>
          </p:blipFill>
          <p:spPr>
            <a:xfrm>
              <a:off x="14325600" y="0"/>
              <a:ext cx="3961126" cy="3128339"/>
            </a:xfrm>
            <a:prstGeom prst="rect">
              <a:avLst/>
            </a:prstGeom>
            <a:noFill/>
            <a:ln>
              <a:noFill/>
            </a:ln>
          </p:spPr>
        </p:pic>
        <p:sp>
          <p:nvSpPr>
            <p:cNvPr id="98" name="Google Shape;98;p5"/>
            <p:cNvSpPr/>
            <p:nvPr/>
          </p:nvSpPr>
          <p:spPr>
            <a:xfrm>
              <a:off x="0" y="0"/>
              <a:ext cx="18288000" cy="382905"/>
            </a:xfrm>
            <a:custGeom>
              <a:avLst/>
              <a:gdLst/>
              <a:ahLst/>
              <a:cxnLst/>
              <a:rect l="l" t="t" r="r" b="b"/>
              <a:pathLst>
                <a:path w="18288000" h="382905" extrusionOk="0">
                  <a:moveTo>
                    <a:pt x="0" y="382668"/>
                  </a:moveTo>
                  <a:lnTo>
                    <a:pt x="0" y="0"/>
                  </a:lnTo>
                  <a:lnTo>
                    <a:pt x="18287998" y="0"/>
                  </a:lnTo>
                  <a:lnTo>
                    <a:pt x="18287998" y="382668"/>
                  </a:lnTo>
                  <a:lnTo>
                    <a:pt x="0" y="382668"/>
                  </a:lnTo>
                  <a:close/>
                </a:path>
              </a:pathLst>
            </a:custGeom>
            <a:solidFill>
              <a:srgbClr val="E3314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99" name="Google Shape;99;p5"/>
            <p:cNvSpPr/>
            <p:nvPr/>
          </p:nvSpPr>
          <p:spPr>
            <a:xfrm>
              <a:off x="0" y="382707"/>
              <a:ext cx="18288000" cy="226695"/>
            </a:xfrm>
            <a:custGeom>
              <a:avLst/>
              <a:gdLst/>
              <a:ahLst/>
              <a:cxnLst/>
              <a:rect l="l" t="t" r="r" b="b"/>
              <a:pathLst>
                <a:path w="18288000" h="226695" extrusionOk="0">
                  <a:moveTo>
                    <a:pt x="18288000" y="0"/>
                  </a:moveTo>
                  <a:lnTo>
                    <a:pt x="18288000" y="226333"/>
                  </a:lnTo>
                  <a:lnTo>
                    <a:pt x="0" y="226333"/>
                  </a:lnTo>
                  <a:lnTo>
                    <a:pt x="0" y="0"/>
                  </a:lnTo>
                  <a:lnTo>
                    <a:pt x="18288000" y="0"/>
                  </a:lnTo>
                  <a:close/>
                </a:path>
              </a:pathLst>
            </a:custGeom>
            <a:solidFill>
              <a:srgbClr val="FF8F3B"/>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00" name="Google Shape;100;p5"/>
          <p:cNvSpPr/>
          <p:nvPr/>
        </p:nvSpPr>
        <p:spPr>
          <a:xfrm>
            <a:off x="0" y="3128339"/>
            <a:ext cx="10154920" cy="1319530"/>
          </a:xfrm>
          <a:custGeom>
            <a:avLst/>
            <a:gdLst/>
            <a:ahLst/>
            <a:cxnLst/>
            <a:rect l="l" t="t" r="r" b="b"/>
            <a:pathLst>
              <a:path w="10154920" h="1319529" extrusionOk="0">
                <a:moveTo>
                  <a:pt x="10154628" y="659726"/>
                </a:moveTo>
                <a:lnTo>
                  <a:pt x="10152977" y="612609"/>
                </a:lnTo>
                <a:lnTo>
                  <a:pt x="10148087" y="566394"/>
                </a:lnTo>
                <a:lnTo>
                  <a:pt x="10140061" y="521169"/>
                </a:lnTo>
                <a:lnTo>
                  <a:pt x="10129025" y="477075"/>
                </a:lnTo>
                <a:lnTo>
                  <a:pt x="10115080" y="434213"/>
                </a:lnTo>
                <a:lnTo>
                  <a:pt x="10098354" y="392684"/>
                </a:lnTo>
                <a:lnTo>
                  <a:pt x="10078936" y="352602"/>
                </a:lnTo>
                <a:lnTo>
                  <a:pt x="10056952" y="314096"/>
                </a:lnTo>
                <a:lnTo>
                  <a:pt x="10032517" y="277253"/>
                </a:lnTo>
                <a:lnTo>
                  <a:pt x="10005733" y="242214"/>
                </a:lnTo>
                <a:lnTo>
                  <a:pt x="9976714" y="209054"/>
                </a:lnTo>
                <a:lnTo>
                  <a:pt x="9945573" y="177914"/>
                </a:lnTo>
                <a:lnTo>
                  <a:pt x="9912426" y="148907"/>
                </a:lnTo>
                <a:lnTo>
                  <a:pt x="9877374" y="122123"/>
                </a:lnTo>
                <a:lnTo>
                  <a:pt x="9840544" y="97675"/>
                </a:lnTo>
                <a:lnTo>
                  <a:pt x="9802025" y="75704"/>
                </a:lnTo>
                <a:lnTo>
                  <a:pt x="9761957" y="56286"/>
                </a:lnTo>
                <a:lnTo>
                  <a:pt x="9720428" y="39547"/>
                </a:lnTo>
                <a:lnTo>
                  <a:pt x="9677552" y="25615"/>
                </a:lnTo>
                <a:lnTo>
                  <a:pt x="9633458" y="14579"/>
                </a:lnTo>
                <a:lnTo>
                  <a:pt x="9588246" y="6553"/>
                </a:lnTo>
                <a:lnTo>
                  <a:pt x="9542031" y="1663"/>
                </a:lnTo>
                <a:lnTo>
                  <a:pt x="9494914" y="0"/>
                </a:lnTo>
                <a:lnTo>
                  <a:pt x="9447797" y="1663"/>
                </a:lnTo>
                <a:lnTo>
                  <a:pt x="9401569" y="6553"/>
                </a:lnTo>
                <a:lnTo>
                  <a:pt x="9356357" y="14579"/>
                </a:lnTo>
                <a:lnTo>
                  <a:pt x="9312262" y="25615"/>
                </a:lnTo>
                <a:lnTo>
                  <a:pt x="9269400" y="39547"/>
                </a:lnTo>
                <a:lnTo>
                  <a:pt x="9227871" y="56286"/>
                </a:lnTo>
                <a:lnTo>
                  <a:pt x="9187790" y="75704"/>
                </a:lnTo>
                <a:lnTo>
                  <a:pt x="9149283" y="97675"/>
                </a:lnTo>
                <a:lnTo>
                  <a:pt x="9119768" y="117259"/>
                </a:lnTo>
                <a:lnTo>
                  <a:pt x="0" y="117259"/>
                </a:lnTo>
                <a:lnTo>
                  <a:pt x="0" y="1202194"/>
                </a:lnTo>
                <a:lnTo>
                  <a:pt x="9119768" y="1202194"/>
                </a:lnTo>
                <a:lnTo>
                  <a:pt x="9149283" y="1221765"/>
                </a:lnTo>
                <a:lnTo>
                  <a:pt x="9187790" y="1243749"/>
                </a:lnTo>
                <a:lnTo>
                  <a:pt x="9227871" y="1263167"/>
                </a:lnTo>
                <a:lnTo>
                  <a:pt x="9269400" y="1279893"/>
                </a:lnTo>
                <a:lnTo>
                  <a:pt x="9312262" y="1293837"/>
                </a:lnTo>
                <a:lnTo>
                  <a:pt x="9356357" y="1304874"/>
                </a:lnTo>
                <a:lnTo>
                  <a:pt x="9401569" y="1312900"/>
                </a:lnTo>
                <a:lnTo>
                  <a:pt x="9447797" y="1317790"/>
                </a:lnTo>
                <a:lnTo>
                  <a:pt x="9494914" y="1319453"/>
                </a:lnTo>
                <a:lnTo>
                  <a:pt x="9542031" y="1317790"/>
                </a:lnTo>
                <a:lnTo>
                  <a:pt x="9588246" y="1312900"/>
                </a:lnTo>
                <a:lnTo>
                  <a:pt x="9633458" y="1304874"/>
                </a:lnTo>
                <a:lnTo>
                  <a:pt x="9677552" y="1293837"/>
                </a:lnTo>
                <a:lnTo>
                  <a:pt x="9720428" y="1279893"/>
                </a:lnTo>
                <a:lnTo>
                  <a:pt x="9761957" y="1263167"/>
                </a:lnTo>
                <a:lnTo>
                  <a:pt x="9802025" y="1243749"/>
                </a:lnTo>
                <a:lnTo>
                  <a:pt x="9840544" y="1221765"/>
                </a:lnTo>
                <a:lnTo>
                  <a:pt x="9877374" y="1197330"/>
                </a:lnTo>
                <a:lnTo>
                  <a:pt x="9912426" y="1170546"/>
                </a:lnTo>
                <a:lnTo>
                  <a:pt x="9945573" y="1141526"/>
                </a:lnTo>
                <a:lnTo>
                  <a:pt x="9976714" y="1110386"/>
                </a:lnTo>
                <a:lnTo>
                  <a:pt x="10005733" y="1077239"/>
                </a:lnTo>
                <a:lnTo>
                  <a:pt x="10032517" y="1042187"/>
                </a:lnTo>
                <a:lnTo>
                  <a:pt x="10056952" y="1005357"/>
                </a:lnTo>
                <a:lnTo>
                  <a:pt x="10078936" y="966851"/>
                </a:lnTo>
                <a:lnTo>
                  <a:pt x="10098354" y="926769"/>
                </a:lnTo>
                <a:lnTo>
                  <a:pt x="10115080" y="885240"/>
                </a:lnTo>
                <a:lnTo>
                  <a:pt x="10129025" y="842378"/>
                </a:lnTo>
                <a:lnTo>
                  <a:pt x="10140061" y="798271"/>
                </a:lnTo>
                <a:lnTo>
                  <a:pt x="10148087" y="753059"/>
                </a:lnTo>
                <a:lnTo>
                  <a:pt x="10152977" y="706843"/>
                </a:lnTo>
                <a:lnTo>
                  <a:pt x="10154628" y="659726"/>
                </a:lnTo>
                <a:close/>
              </a:path>
            </a:pathLst>
          </a:custGeom>
          <a:solidFill>
            <a:srgbClr val="E3314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01" name="Google Shape;101;p5"/>
          <p:cNvSpPr/>
          <p:nvPr/>
        </p:nvSpPr>
        <p:spPr>
          <a:xfrm>
            <a:off x="-6927" y="4502785"/>
            <a:ext cx="10154920" cy="1319530"/>
          </a:xfrm>
          <a:custGeom>
            <a:avLst/>
            <a:gdLst/>
            <a:ahLst/>
            <a:cxnLst/>
            <a:rect l="l" t="t" r="r" b="b"/>
            <a:pathLst>
              <a:path w="10154920" h="1319529" extrusionOk="0">
                <a:moveTo>
                  <a:pt x="10154628" y="659726"/>
                </a:moveTo>
                <a:lnTo>
                  <a:pt x="10152977" y="612609"/>
                </a:lnTo>
                <a:lnTo>
                  <a:pt x="10148087" y="566381"/>
                </a:lnTo>
                <a:lnTo>
                  <a:pt x="10140061" y="521169"/>
                </a:lnTo>
                <a:lnTo>
                  <a:pt x="10129025" y="477075"/>
                </a:lnTo>
                <a:lnTo>
                  <a:pt x="10115080" y="434200"/>
                </a:lnTo>
                <a:lnTo>
                  <a:pt x="10098354" y="392671"/>
                </a:lnTo>
                <a:lnTo>
                  <a:pt x="10078936" y="352602"/>
                </a:lnTo>
                <a:lnTo>
                  <a:pt x="10056952" y="314083"/>
                </a:lnTo>
                <a:lnTo>
                  <a:pt x="10032517" y="277253"/>
                </a:lnTo>
                <a:lnTo>
                  <a:pt x="10005733" y="242201"/>
                </a:lnTo>
                <a:lnTo>
                  <a:pt x="9976714" y="209054"/>
                </a:lnTo>
                <a:lnTo>
                  <a:pt x="9945573" y="177914"/>
                </a:lnTo>
                <a:lnTo>
                  <a:pt x="9912426" y="148894"/>
                </a:lnTo>
                <a:lnTo>
                  <a:pt x="9877374" y="122110"/>
                </a:lnTo>
                <a:lnTo>
                  <a:pt x="9840544" y="97675"/>
                </a:lnTo>
                <a:lnTo>
                  <a:pt x="9802025" y="75692"/>
                </a:lnTo>
                <a:lnTo>
                  <a:pt x="9761957" y="56286"/>
                </a:lnTo>
                <a:lnTo>
                  <a:pt x="9720428" y="39547"/>
                </a:lnTo>
                <a:lnTo>
                  <a:pt x="9677552" y="25603"/>
                </a:lnTo>
                <a:lnTo>
                  <a:pt x="9633458" y="14566"/>
                </a:lnTo>
                <a:lnTo>
                  <a:pt x="9588246" y="6553"/>
                </a:lnTo>
                <a:lnTo>
                  <a:pt x="9542031" y="1651"/>
                </a:lnTo>
                <a:lnTo>
                  <a:pt x="9494914" y="0"/>
                </a:lnTo>
                <a:lnTo>
                  <a:pt x="9447797" y="1651"/>
                </a:lnTo>
                <a:lnTo>
                  <a:pt x="9401569" y="6553"/>
                </a:lnTo>
                <a:lnTo>
                  <a:pt x="9356357" y="14566"/>
                </a:lnTo>
                <a:lnTo>
                  <a:pt x="9312262" y="25603"/>
                </a:lnTo>
                <a:lnTo>
                  <a:pt x="9269400" y="39547"/>
                </a:lnTo>
                <a:lnTo>
                  <a:pt x="9227871" y="56286"/>
                </a:lnTo>
                <a:lnTo>
                  <a:pt x="9187790" y="75692"/>
                </a:lnTo>
                <a:lnTo>
                  <a:pt x="9149283" y="97675"/>
                </a:lnTo>
                <a:lnTo>
                  <a:pt x="9119743" y="117259"/>
                </a:lnTo>
                <a:lnTo>
                  <a:pt x="0" y="117259"/>
                </a:lnTo>
                <a:lnTo>
                  <a:pt x="0" y="1202182"/>
                </a:lnTo>
                <a:lnTo>
                  <a:pt x="9119743" y="1202182"/>
                </a:lnTo>
                <a:lnTo>
                  <a:pt x="9149283" y="1221765"/>
                </a:lnTo>
                <a:lnTo>
                  <a:pt x="9187790" y="1243749"/>
                </a:lnTo>
                <a:lnTo>
                  <a:pt x="9227871" y="1263154"/>
                </a:lnTo>
                <a:lnTo>
                  <a:pt x="9269400" y="1279893"/>
                </a:lnTo>
                <a:lnTo>
                  <a:pt x="9312262" y="1293837"/>
                </a:lnTo>
                <a:lnTo>
                  <a:pt x="9356357" y="1304874"/>
                </a:lnTo>
                <a:lnTo>
                  <a:pt x="9401569" y="1312887"/>
                </a:lnTo>
                <a:lnTo>
                  <a:pt x="9447797" y="1317790"/>
                </a:lnTo>
                <a:lnTo>
                  <a:pt x="9494926" y="1319441"/>
                </a:lnTo>
                <a:lnTo>
                  <a:pt x="9542031" y="1317790"/>
                </a:lnTo>
                <a:lnTo>
                  <a:pt x="9588246" y="1312887"/>
                </a:lnTo>
                <a:lnTo>
                  <a:pt x="9633458" y="1304874"/>
                </a:lnTo>
                <a:lnTo>
                  <a:pt x="9677552" y="1293837"/>
                </a:lnTo>
                <a:lnTo>
                  <a:pt x="9720428" y="1279893"/>
                </a:lnTo>
                <a:lnTo>
                  <a:pt x="9761957" y="1263154"/>
                </a:lnTo>
                <a:lnTo>
                  <a:pt x="9802025" y="1243749"/>
                </a:lnTo>
                <a:lnTo>
                  <a:pt x="9840544" y="1221765"/>
                </a:lnTo>
                <a:lnTo>
                  <a:pt x="9877374" y="1197330"/>
                </a:lnTo>
                <a:lnTo>
                  <a:pt x="9912426" y="1170546"/>
                </a:lnTo>
                <a:lnTo>
                  <a:pt x="9945573" y="1141526"/>
                </a:lnTo>
                <a:lnTo>
                  <a:pt x="9976714" y="1110386"/>
                </a:lnTo>
                <a:lnTo>
                  <a:pt x="10005733" y="1077239"/>
                </a:lnTo>
                <a:lnTo>
                  <a:pt x="10032517" y="1042187"/>
                </a:lnTo>
                <a:lnTo>
                  <a:pt x="10056952" y="1005357"/>
                </a:lnTo>
                <a:lnTo>
                  <a:pt x="10078936" y="966838"/>
                </a:lnTo>
                <a:lnTo>
                  <a:pt x="10098354" y="926769"/>
                </a:lnTo>
                <a:lnTo>
                  <a:pt x="10115080" y="885240"/>
                </a:lnTo>
                <a:lnTo>
                  <a:pt x="10129025" y="842365"/>
                </a:lnTo>
                <a:lnTo>
                  <a:pt x="10140061" y="798271"/>
                </a:lnTo>
                <a:lnTo>
                  <a:pt x="10148087" y="753059"/>
                </a:lnTo>
                <a:lnTo>
                  <a:pt x="10152977" y="706831"/>
                </a:lnTo>
                <a:lnTo>
                  <a:pt x="10154628" y="659726"/>
                </a:lnTo>
                <a:close/>
              </a:path>
            </a:pathLst>
          </a:custGeom>
          <a:solidFill>
            <a:srgbClr val="FF8F3B"/>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02" name="Google Shape;102;p5"/>
          <p:cNvSpPr/>
          <p:nvPr/>
        </p:nvSpPr>
        <p:spPr>
          <a:xfrm>
            <a:off x="0" y="5841326"/>
            <a:ext cx="10154920" cy="1319530"/>
          </a:xfrm>
          <a:custGeom>
            <a:avLst/>
            <a:gdLst/>
            <a:ahLst/>
            <a:cxnLst/>
            <a:rect l="l" t="t" r="r" b="b"/>
            <a:pathLst>
              <a:path w="10154920" h="1319529" extrusionOk="0">
                <a:moveTo>
                  <a:pt x="10154628" y="659726"/>
                </a:moveTo>
                <a:lnTo>
                  <a:pt x="10152977" y="612609"/>
                </a:lnTo>
                <a:lnTo>
                  <a:pt x="10148087" y="566394"/>
                </a:lnTo>
                <a:lnTo>
                  <a:pt x="10140061" y="521169"/>
                </a:lnTo>
                <a:lnTo>
                  <a:pt x="10129025" y="477075"/>
                </a:lnTo>
                <a:lnTo>
                  <a:pt x="10115080" y="434213"/>
                </a:lnTo>
                <a:lnTo>
                  <a:pt x="10098354" y="392684"/>
                </a:lnTo>
                <a:lnTo>
                  <a:pt x="10078936" y="352602"/>
                </a:lnTo>
                <a:lnTo>
                  <a:pt x="10056952" y="314096"/>
                </a:lnTo>
                <a:lnTo>
                  <a:pt x="10032517" y="277253"/>
                </a:lnTo>
                <a:lnTo>
                  <a:pt x="10005733" y="242214"/>
                </a:lnTo>
                <a:lnTo>
                  <a:pt x="9976714" y="209054"/>
                </a:lnTo>
                <a:lnTo>
                  <a:pt x="9945573" y="177914"/>
                </a:lnTo>
                <a:lnTo>
                  <a:pt x="9912426" y="148894"/>
                </a:lnTo>
                <a:lnTo>
                  <a:pt x="9877374" y="122123"/>
                </a:lnTo>
                <a:lnTo>
                  <a:pt x="9840544" y="97675"/>
                </a:lnTo>
                <a:lnTo>
                  <a:pt x="9802025" y="75692"/>
                </a:lnTo>
                <a:lnTo>
                  <a:pt x="9761957" y="56286"/>
                </a:lnTo>
                <a:lnTo>
                  <a:pt x="9720428" y="39547"/>
                </a:lnTo>
                <a:lnTo>
                  <a:pt x="9677552" y="25615"/>
                </a:lnTo>
                <a:lnTo>
                  <a:pt x="9633458" y="14579"/>
                </a:lnTo>
                <a:lnTo>
                  <a:pt x="9588246" y="6553"/>
                </a:lnTo>
                <a:lnTo>
                  <a:pt x="9542031" y="1663"/>
                </a:lnTo>
                <a:lnTo>
                  <a:pt x="9494914" y="0"/>
                </a:lnTo>
                <a:lnTo>
                  <a:pt x="9447797" y="1663"/>
                </a:lnTo>
                <a:lnTo>
                  <a:pt x="9401569" y="6553"/>
                </a:lnTo>
                <a:lnTo>
                  <a:pt x="9356357" y="14579"/>
                </a:lnTo>
                <a:lnTo>
                  <a:pt x="9312262" y="25615"/>
                </a:lnTo>
                <a:lnTo>
                  <a:pt x="9269400" y="39547"/>
                </a:lnTo>
                <a:lnTo>
                  <a:pt x="9227871" y="56286"/>
                </a:lnTo>
                <a:lnTo>
                  <a:pt x="9187790" y="75692"/>
                </a:lnTo>
                <a:lnTo>
                  <a:pt x="9149283" y="97675"/>
                </a:lnTo>
                <a:lnTo>
                  <a:pt x="9128684" y="111340"/>
                </a:lnTo>
                <a:lnTo>
                  <a:pt x="0" y="111340"/>
                </a:lnTo>
                <a:lnTo>
                  <a:pt x="0" y="1196276"/>
                </a:lnTo>
                <a:lnTo>
                  <a:pt x="9111056" y="1196276"/>
                </a:lnTo>
                <a:lnTo>
                  <a:pt x="9112440" y="1197330"/>
                </a:lnTo>
                <a:lnTo>
                  <a:pt x="9149283" y="1221765"/>
                </a:lnTo>
                <a:lnTo>
                  <a:pt x="9187790" y="1243749"/>
                </a:lnTo>
                <a:lnTo>
                  <a:pt x="9227871" y="1263167"/>
                </a:lnTo>
                <a:lnTo>
                  <a:pt x="9269400" y="1279893"/>
                </a:lnTo>
                <a:lnTo>
                  <a:pt x="9312262" y="1293837"/>
                </a:lnTo>
                <a:lnTo>
                  <a:pt x="9356357" y="1304874"/>
                </a:lnTo>
                <a:lnTo>
                  <a:pt x="9401569" y="1312900"/>
                </a:lnTo>
                <a:lnTo>
                  <a:pt x="9447797" y="1317790"/>
                </a:lnTo>
                <a:lnTo>
                  <a:pt x="9494914" y="1319441"/>
                </a:lnTo>
                <a:lnTo>
                  <a:pt x="9542031" y="1317790"/>
                </a:lnTo>
                <a:lnTo>
                  <a:pt x="9588246" y="1312900"/>
                </a:lnTo>
                <a:lnTo>
                  <a:pt x="9633458" y="1304874"/>
                </a:lnTo>
                <a:lnTo>
                  <a:pt x="9677552" y="1293837"/>
                </a:lnTo>
                <a:lnTo>
                  <a:pt x="9720428" y="1279893"/>
                </a:lnTo>
                <a:lnTo>
                  <a:pt x="9761957" y="1263167"/>
                </a:lnTo>
                <a:lnTo>
                  <a:pt x="9802025" y="1243749"/>
                </a:lnTo>
                <a:lnTo>
                  <a:pt x="9840544" y="1221765"/>
                </a:lnTo>
                <a:lnTo>
                  <a:pt x="9877374" y="1197330"/>
                </a:lnTo>
                <a:lnTo>
                  <a:pt x="9912426" y="1170546"/>
                </a:lnTo>
                <a:lnTo>
                  <a:pt x="9945573" y="1141526"/>
                </a:lnTo>
                <a:lnTo>
                  <a:pt x="9976714" y="1110386"/>
                </a:lnTo>
                <a:lnTo>
                  <a:pt x="10005733" y="1077239"/>
                </a:lnTo>
                <a:lnTo>
                  <a:pt x="10032517" y="1042187"/>
                </a:lnTo>
                <a:lnTo>
                  <a:pt x="10056952" y="1005357"/>
                </a:lnTo>
                <a:lnTo>
                  <a:pt x="10078936" y="966838"/>
                </a:lnTo>
                <a:lnTo>
                  <a:pt x="10098354" y="926769"/>
                </a:lnTo>
                <a:lnTo>
                  <a:pt x="10115080" y="885240"/>
                </a:lnTo>
                <a:lnTo>
                  <a:pt x="10129025" y="842378"/>
                </a:lnTo>
                <a:lnTo>
                  <a:pt x="10140061" y="798271"/>
                </a:lnTo>
                <a:lnTo>
                  <a:pt x="10148087" y="753059"/>
                </a:lnTo>
                <a:lnTo>
                  <a:pt x="10152977" y="706843"/>
                </a:lnTo>
                <a:lnTo>
                  <a:pt x="10154628" y="659726"/>
                </a:lnTo>
                <a:close/>
              </a:path>
            </a:pathLst>
          </a:custGeom>
          <a:solidFill>
            <a:srgbClr val="34977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03" name="Google Shape;103;p5"/>
          <p:cNvSpPr/>
          <p:nvPr/>
        </p:nvSpPr>
        <p:spPr>
          <a:xfrm>
            <a:off x="0" y="7198879"/>
            <a:ext cx="10154920" cy="1319530"/>
          </a:xfrm>
          <a:custGeom>
            <a:avLst/>
            <a:gdLst/>
            <a:ahLst/>
            <a:cxnLst/>
            <a:rect l="l" t="t" r="r" b="b"/>
            <a:pathLst>
              <a:path w="10154920" h="1319529" extrusionOk="0">
                <a:moveTo>
                  <a:pt x="10154628" y="659714"/>
                </a:moveTo>
                <a:lnTo>
                  <a:pt x="10152977" y="612597"/>
                </a:lnTo>
                <a:lnTo>
                  <a:pt x="10148087" y="566381"/>
                </a:lnTo>
                <a:lnTo>
                  <a:pt x="10140061" y="521169"/>
                </a:lnTo>
                <a:lnTo>
                  <a:pt x="10129025" y="477075"/>
                </a:lnTo>
                <a:lnTo>
                  <a:pt x="10115080" y="434200"/>
                </a:lnTo>
                <a:lnTo>
                  <a:pt x="10098354" y="392671"/>
                </a:lnTo>
                <a:lnTo>
                  <a:pt x="10078936" y="352602"/>
                </a:lnTo>
                <a:lnTo>
                  <a:pt x="10056952" y="314083"/>
                </a:lnTo>
                <a:lnTo>
                  <a:pt x="10032517" y="277253"/>
                </a:lnTo>
                <a:lnTo>
                  <a:pt x="10005733" y="242201"/>
                </a:lnTo>
                <a:lnTo>
                  <a:pt x="9976714" y="209054"/>
                </a:lnTo>
                <a:lnTo>
                  <a:pt x="9945573" y="177914"/>
                </a:lnTo>
                <a:lnTo>
                  <a:pt x="9912426" y="148894"/>
                </a:lnTo>
                <a:lnTo>
                  <a:pt x="9877374" y="122110"/>
                </a:lnTo>
                <a:lnTo>
                  <a:pt x="9840544" y="97675"/>
                </a:lnTo>
                <a:lnTo>
                  <a:pt x="9802025" y="75692"/>
                </a:lnTo>
                <a:lnTo>
                  <a:pt x="9761957" y="56273"/>
                </a:lnTo>
                <a:lnTo>
                  <a:pt x="9720428" y="39547"/>
                </a:lnTo>
                <a:lnTo>
                  <a:pt x="9677552" y="25603"/>
                </a:lnTo>
                <a:lnTo>
                  <a:pt x="9633458" y="14566"/>
                </a:lnTo>
                <a:lnTo>
                  <a:pt x="9588246" y="6540"/>
                </a:lnTo>
                <a:lnTo>
                  <a:pt x="9542031" y="1651"/>
                </a:lnTo>
                <a:lnTo>
                  <a:pt x="9494914" y="0"/>
                </a:lnTo>
                <a:lnTo>
                  <a:pt x="9447797" y="1651"/>
                </a:lnTo>
                <a:lnTo>
                  <a:pt x="9401569" y="6540"/>
                </a:lnTo>
                <a:lnTo>
                  <a:pt x="9356357" y="14566"/>
                </a:lnTo>
                <a:lnTo>
                  <a:pt x="9312262" y="25603"/>
                </a:lnTo>
                <a:lnTo>
                  <a:pt x="9269400" y="39547"/>
                </a:lnTo>
                <a:lnTo>
                  <a:pt x="9227871" y="56273"/>
                </a:lnTo>
                <a:lnTo>
                  <a:pt x="9187790" y="75692"/>
                </a:lnTo>
                <a:lnTo>
                  <a:pt x="9149283" y="97675"/>
                </a:lnTo>
                <a:lnTo>
                  <a:pt x="9124213" y="114300"/>
                </a:lnTo>
                <a:lnTo>
                  <a:pt x="0" y="114300"/>
                </a:lnTo>
                <a:lnTo>
                  <a:pt x="0" y="1199222"/>
                </a:lnTo>
                <a:lnTo>
                  <a:pt x="9115311" y="1199222"/>
                </a:lnTo>
                <a:lnTo>
                  <a:pt x="9149283" y="1221765"/>
                </a:lnTo>
                <a:lnTo>
                  <a:pt x="9187790" y="1243749"/>
                </a:lnTo>
                <a:lnTo>
                  <a:pt x="9227871" y="1263154"/>
                </a:lnTo>
                <a:lnTo>
                  <a:pt x="9269400" y="1279893"/>
                </a:lnTo>
                <a:lnTo>
                  <a:pt x="9312262" y="1293825"/>
                </a:lnTo>
                <a:lnTo>
                  <a:pt x="9356357" y="1304861"/>
                </a:lnTo>
                <a:lnTo>
                  <a:pt x="9401569" y="1312887"/>
                </a:lnTo>
                <a:lnTo>
                  <a:pt x="9447797" y="1317777"/>
                </a:lnTo>
                <a:lnTo>
                  <a:pt x="9494914" y="1319441"/>
                </a:lnTo>
                <a:lnTo>
                  <a:pt x="9542031" y="1317777"/>
                </a:lnTo>
                <a:lnTo>
                  <a:pt x="9588246" y="1312887"/>
                </a:lnTo>
                <a:lnTo>
                  <a:pt x="9633458" y="1304861"/>
                </a:lnTo>
                <a:lnTo>
                  <a:pt x="9677552" y="1293825"/>
                </a:lnTo>
                <a:lnTo>
                  <a:pt x="9720428" y="1279893"/>
                </a:lnTo>
                <a:lnTo>
                  <a:pt x="9761957" y="1263154"/>
                </a:lnTo>
                <a:lnTo>
                  <a:pt x="9802025" y="1243749"/>
                </a:lnTo>
                <a:lnTo>
                  <a:pt x="9840544" y="1221765"/>
                </a:lnTo>
                <a:lnTo>
                  <a:pt x="9877374" y="1197317"/>
                </a:lnTo>
                <a:lnTo>
                  <a:pt x="9912426" y="1170546"/>
                </a:lnTo>
                <a:lnTo>
                  <a:pt x="9945573" y="1141526"/>
                </a:lnTo>
                <a:lnTo>
                  <a:pt x="9976714" y="1110386"/>
                </a:lnTo>
                <a:lnTo>
                  <a:pt x="10005733" y="1077226"/>
                </a:lnTo>
                <a:lnTo>
                  <a:pt x="10032517" y="1042187"/>
                </a:lnTo>
                <a:lnTo>
                  <a:pt x="10056952" y="1005344"/>
                </a:lnTo>
                <a:lnTo>
                  <a:pt x="10078936" y="966838"/>
                </a:lnTo>
                <a:lnTo>
                  <a:pt x="10098354" y="926757"/>
                </a:lnTo>
                <a:lnTo>
                  <a:pt x="10115080" y="885228"/>
                </a:lnTo>
                <a:lnTo>
                  <a:pt x="10129025" y="842365"/>
                </a:lnTo>
                <a:lnTo>
                  <a:pt x="10140061" y="798271"/>
                </a:lnTo>
                <a:lnTo>
                  <a:pt x="10148087" y="753046"/>
                </a:lnTo>
                <a:lnTo>
                  <a:pt x="10152977" y="706831"/>
                </a:lnTo>
                <a:lnTo>
                  <a:pt x="10154628" y="659714"/>
                </a:lnTo>
                <a:close/>
              </a:path>
            </a:pathLst>
          </a:custGeom>
          <a:solidFill>
            <a:srgbClr val="80C429"/>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 name="CasellaDiTesto 2">
            <a:extLst>
              <a:ext uri="{FF2B5EF4-FFF2-40B4-BE49-F238E27FC236}">
                <a16:creationId xmlns:a16="http://schemas.microsoft.com/office/drawing/2014/main" id="{D1BF70EE-71A1-3C68-6DFE-8089E7F19311}"/>
              </a:ext>
            </a:extLst>
          </p:cNvPr>
          <p:cNvSpPr txBox="1"/>
          <p:nvPr/>
        </p:nvSpPr>
        <p:spPr>
          <a:xfrm>
            <a:off x="852055" y="1564169"/>
            <a:ext cx="9144000" cy="769441"/>
          </a:xfrm>
          <a:prstGeom prst="rect">
            <a:avLst/>
          </a:prstGeom>
          <a:noFill/>
        </p:spPr>
        <p:txBody>
          <a:bodyPr wrap="square">
            <a:spAutoFit/>
          </a:bodyPr>
          <a:lstStyle/>
          <a:p>
            <a:r>
              <a:rPr kumimoji="0" lang="it-IT" sz="4400" b="1" i="0" u="none" strike="noStrike" kern="0" cap="none" spc="0" normalizeH="0" baseline="0" noProof="0" dirty="0" err="1">
                <a:ln>
                  <a:noFill/>
                </a:ln>
                <a:solidFill>
                  <a:schemeClr val="accent5">
                    <a:lumMod val="50000"/>
                  </a:schemeClr>
                </a:solidFill>
                <a:effectLst/>
                <a:uLnTx/>
                <a:uFillTx/>
                <a:latin typeface="Arial"/>
                <a:ea typeface="Arial"/>
                <a:cs typeface="Arial"/>
                <a:sym typeface="Arial"/>
              </a:rPr>
              <a:t>Required</a:t>
            </a:r>
            <a:r>
              <a:rPr kumimoji="0" lang="it-IT" sz="4400" b="1" i="0" u="none" strike="noStrike" kern="0" cap="none" spc="0" normalizeH="0" baseline="0" noProof="0" dirty="0">
                <a:ln>
                  <a:noFill/>
                </a:ln>
                <a:solidFill>
                  <a:schemeClr val="accent5">
                    <a:lumMod val="50000"/>
                  </a:schemeClr>
                </a:solidFill>
                <a:effectLst/>
                <a:uLnTx/>
                <a:uFillTx/>
                <a:latin typeface="Arial"/>
                <a:ea typeface="Arial"/>
                <a:cs typeface="Arial"/>
                <a:sym typeface="Arial"/>
              </a:rPr>
              <a:t> </a:t>
            </a:r>
            <a:r>
              <a:rPr kumimoji="0" lang="it-IT" sz="4400" b="1" i="0" u="none" strike="noStrike" kern="0" cap="none" spc="0" normalizeH="0" baseline="0" noProof="0" dirty="0" err="1">
                <a:ln>
                  <a:noFill/>
                </a:ln>
                <a:solidFill>
                  <a:schemeClr val="accent5">
                    <a:lumMod val="50000"/>
                  </a:schemeClr>
                </a:solidFill>
                <a:effectLst/>
                <a:uLnTx/>
                <a:uFillTx/>
                <a:latin typeface="Arial"/>
                <a:ea typeface="Arial"/>
                <a:cs typeface="Arial"/>
                <a:sym typeface="Arial"/>
              </a:rPr>
              <a:t>documents</a:t>
            </a:r>
            <a:endParaRPr lang="it-IT" dirty="0">
              <a:solidFill>
                <a:schemeClr val="accent5">
                  <a:lumMod val="50000"/>
                </a:schemeClr>
              </a:solidFill>
            </a:endParaRPr>
          </a:p>
        </p:txBody>
      </p:sp>
      <p:sp>
        <p:nvSpPr>
          <p:cNvPr id="6" name="CasellaDiTesto 5">
            <a:extLst>
              <a:ext uri="{FF2B5EF4-FFF2-40B4-BE49-F238E27FC236}">
                <a16:creationId xmlns:a16="http://schemas.microsoft.com/office/drawing/2014/main" id="{82730706-FCD5-1EFA-F586-0CBA159271A5}"/>
              </a:ext>
            </a:extLst>
          </p:cNvPr>
          <p:cNvSpPr txBox="1"/>
          <p:nvPr/>
        </p:nvSpPr>
        <p:spPr>
          <a:xfrm>
            <a:off x="10453254" y="3128339"/>
            <a:ext cx="6982691" cy="5847755"/>
          </a:xfrm>
          <a:prstGeom prst="rect">
            <a:avLst/>
          </a:prstGeom>
          <a:noFill/>
        </p:spPr>
        <p:txBody>
          <a:bodyPr wrap="square" rtlCol="0">
            <a:spAutoFit/>
          </a:bodyPr>
          <a:lstStyle/>
          <a:p>
            <a:pPr lvl="0" algn="l" rtl="0">
              <a:lnSpc>
                <a:spcPct val="90000"/>
              </a:lnSpc>
              <a:spcBef>
                <a:spcPts val="0"/>
              </a:spcBef>
              <a:spcAft>
                <a:spcPts val="0"/>
              </a:spcAft>
              <a:buSzPts val="2000"/>
            </a:pPr>
            <a:r>
              <a:rPr lang="en-US" sz="2000">
                <a:solidFill>
                  <a:schemeClr val="dk1"/>
                </a:solidFill>
                <a:latin typeface="Verdana" panose="020B0604030504040204" pitchFamily="34" charset="0"/>
                <a:ea typeface="Verdana" panose="020B0604030504040204" pitchFamily="34" charset="0"/>
              </a:rPr>
              <a:t>Contracts </a:t>
            </a:r>
            <a:r>
              <a:rPr lang="en-US" sz="2000" dirty="0">
                <a:solidFill>
                  <a:schemeClr val="dk1"/>
                </a:solidFill>
                <a:latin typeface="Verdana" panose="020B0604030504040204" pitchFamily="34" charset="0"/>
                <a:ea typeface="Verdana" panose="020B0604030504040204" pitchFamily="34" charset="0"/>
              </a:rPr>
              <a:t>or legal links</a:t>
            </a:r>
            <a:r>
              <a:rPr lang="en-US" sz="2000" dirty="0">
                <a:solidFill>
                  <a:schemeClr val="dk1"/>
                </a:solidFill>
                <a:latin typeface="Verdana" panose="020B0604030504040204" pitchFamily="34" charset="0"/>
                <a:ea typeface="Verdana" panose="020B0604030504040204" pitchFamily="34" charset="0"/>
                <a:sym typeface="Arial"/>
              </a:rPr>
              <a:t> of all persons who participated as project staff and in the meetings (PMs, project referents, minimum 2 persons) for each </a:t>
            </a:r>
            <a:r>
              <a:rPr lang="en-US" sz="2000" dirty="0" err="1">
                <a:solidFill>
                  <a:schemeClr val="dk1"/>
                </a:solidFill>
                <a:latin typeface="Verdana" panose="020B0604030504040204" pitchFamily="34" charset="0"/>
                <a:ea typeface="Verdana" panose="020B0604030504040204" pitchFamily="34" charset="0"/>
                <a:sym typeface="Arial"/>
              </a:rPr>
              <a:t>organisation</a:t>
            </a:r>
            <a:r>
              <a:rPr lang="en-US" sz="2000" dirty="0">
                <a:solidFill>
                  <a:schemeClr val="dk1"/>
                </a:solidFill>
                <a:latin typeface="Verdana" panose="020B0604030504040204" pitchFamily="34" charset="0"/>
                <a:ea typeface="Verdana" panose="020B0604030504040204" pitchFamily="34" charset="0"/>
                <a:sym typeface="Arial"/>
              </a:rPr>
              <a:t> partner school</a:t>
            </a:r>
          </a:p>
          <a:p>
            <a:pPr lvl="0" algn="l" rtl="0">
              <a:lnSpc>
                <a:spcPct val="90000"/>
              </a:lnSpc>
              <a:spcBef>
                <a:spcPts val="0"/>
              </a:spcBef>
              <a:spcAft>
                <a:spcPts val="0"/>
              </a:spcAft>
              <a:buSzPts val="2000"/>
            </a:pPr>
            <a:endParaRPr lang="en-US" sz="2000" dirty="0">
              <a:solidFill>
                <a:schemeClr val="dk1"/>
              </a:solidFill>
              <a:latin typeface="Verdana" panose="020B0604030504040204" pitchFamily="34" charset="0"/>
              <a:ea typeface="Verdana" panose="020B0604030504040204" pitchFamily="34" charset="0"/>
              <a:sym typeface="Arial"/>
            </a:endParaRPr>
          </a:p>
          <a:p>
            <a:pPr lvl="0" algn="l" rtl="0">
              <a:lnSpc>
                <a:spcPct val="90000"/>
              </a:lnSpc>
              <a:spcBef>
                <a:spcPts val="1200"/>
              </a:spcBef>
              <a:spcAft>
                <a:spcPts val="0"/>
              </a:spcAft>
              <a:buSzPts val="2000"/>
            </a:pPr>
            <a:r>
              <a:rPr lang="en-US" sz="2000" dirty="0">
                <a:solidFill>
                  <a:schemeClr val="dk1"/>
                </a:solidFill>
                <a:latin typeface="Verdana" panose="020B0604030504040204" pitchFamily="34" charset="0"/>
                <a:ea typeface="Verdana" panose="020B0604030504040204" pitchFamily="34" charset="0"/>
                <a:sym typeface="Arial"/>
              </a:rPr>
              <a:t>Meeting agenda + list of participants + certificates of attendance in original to share with ANTARES (+ additional documents / printings)</a:t>
            </a:r>
          </a:p>
          <a:p>
            <a:pPr lvl="0" algn="l" rtl="0">
              <a:lnSpc>
                <a:spcPct val="90000"/>
              </a:lnSpc>
              <a:spcBef>
                <a:spcPts val="1200"/>
              </a:spcBef>
              <a:spcAft>
                <a:spcPts val="0"/>
              </a:spcAft>
              <a:buSzPts val="2000"/>
            </a:pPr>
            <a:endParaRPr lang="en-US" sz="2000" dirty="0">
              <a:solidFill>
                <a:schemeClr val="dk1"/>
              </a:solidFill>
              <a:latin typeface="Verdana" panose="020B0604030504040204" pitchFamily="34" charset="0"/>
              <a:ea typeface="Verdana" panose="020B0604030504040204" pitchFamily="34" charset="0"/>
            </a:endParaRPr>
          </a:p>
          <a:p>
            <a:pPr lvl="0" algn="l" rtl="0">
              <a:lnSpc>
                <a:spcPct val="90000"/>
              </a:lnSpc>
              <a:spcBef>
                <a:spcPts val="1200"/>
              </a:spcBef>
              <a:spcAft>
                <a:spcPts val="0"/>
              </a:spcAft>
              <a:buSzPts val="2000"/>
            </a:pPr>
            <a:r>
              <a:rPr lang="en-US" sz="2000" dirty="0">
                <a:solidFill>
                  <a:schemeClr val="dk1"/>
                </a:solidFill>
                <a:latin typeface="Verdana" panose="020B0604030504040204" pitchFamily="34" charset="0"/>
                <a:ea typeface="Verdana" panose="020B0604030504040204" pitchFamily="34" charset="0"/>
              </a:rPr>
              <a:t>Proofs of travelling for the staff involved – boarding passes, tickets, etc. - to keep in Drive Folder - in case of audit by the NA</a:t>
            </a:r>
          </a:p>
          <a:p>
            <a:pPr lvl="0" algn="l" rtl="0">
              <a:lnSpc>
                <a:spcPct val="90000"/>
              </a:lnSpc>
              <a:spcBef>
                <a:spcPts val="1200"/>
              </a:spcBef>
              <a:spcAft>
                <a:spcPts val="0"/>
              </a:spcAft>
              <a:buSzPts val="2000"/>
            </a:pPr>
            <a:endParaRPr lang="en-US" sz="2000" dirty="0">
              <a:solidFill>
                <a:schemeClr val="dk1"/>
              </a:solidFill>
              <a:latin typeface="Verdana" panose="020B0604030504040204" pitchFamily="34" charset="0"/>
              <a:ea typeface="Verdana" panose="020B0604030504040204" pitchFamily="34" charset="0"/>
              <a:sym typeface="Arial"/>
            </a:endParaRPr>
          </a:p>
          <a:p>
            <a:pPr lvl="0" algn="l" rtl="0">
              <a:lnSpc>
                <a:spcPct val="90000"/>
              </a:lnSpc>
              <a:spcBef>
                <a:spcPts val="1200"/>
              </a:spcBef>
              <a:spcAft>
                <a:spcPts val="0"/>
              </a:spcAft>
              <a:buSzPts val="2000"/>
            </a:pPr>
            <a:r>
              <a:rPr lang="en-US" sz="2000" dirty="0">
                <a:solidFill>
                  <a:schemeClr val="dk1"/>
                </a:solidFill>
                <a:latin typeface="Verdana" panose="020B0604030504040204" pitchFamily="34" charset="0"/>
                <a:ea typeface="Verdana" panose="020B0604030504040204" pitchFamily="34" charset="0"/>
                <a:sym typeface="Arial"/>
              </a:rPr>
              <a:t>Report of activities and production of WP results considering expected indicators for days and involved working people </a:t>
            </a:r>
            <a:r>
              <a:rPr lang="en-US" sz="2000" dirty="0">
                <a:solidFill>
                  <a:schemeClr val="accent6">
                    <a:lumMod val="75000"/>
                  </a:schemeClr>
                </a:solidFill>
                <a:latin typeface="Verdana" panose="020B0604030504040204" pitchFamily="34" charset="0"/>
                <a:ea typeface="Verdana" panose="020B0604030504040204" pitchFamily="34" charset="0"/>
                <a:sym typeface="Arial"/>
              </a:rPr>
              <a:t>*FIRST PERIOD NOVEMBER 2023-DECEMBER 2024 – Second period from JANUARY TO APRIL 2025</a:t>
            </a:r>
            <a:endParaRPr lang="it-IT" sz="2000" dirty="0">
              <a:solidFill>
                <a:schemeClr val="accent6">
                  <a:lumMod val="75000"/>
                </a:schemeClr>
              </a:solidFill>
              <a:latin typeface="Verdana" panose="020B0604030504040204" pitchFamily="34" charset="0"/>
              <a:ea typeface="Verdana" panose="020B0604030504040204" pitchFamily="34" charset="0"/>
            </a:endParaRPr>
          </a:p>
        </p:txBody>
      </p:sp>
      <p:sp>
        <p:nvSpPr>
          <p:cNvPr id="7" name="CasellaDiTesto 6">
            <a:extLst>
              <a:ext uri="{FF2B5EF4-FFF2-40B4-BE49-F238E27FC236}">
                <a16:creationId xmlns:a16="http://schemas.microsoft.com/office/drawing/2014/main" id="{A7CE8516-CFAF-ED3F-8AAD-A0C0382DDE6E}"/>
              </a:ext>
            </a:extLst>
          </p:cNvPr>
          <p:cNvSpPr txBox="1"/>
          <p:nvPr/>
        </p:nvSpPr>
        <p:spPr>
          <a:xfrm>
            <a:off x="394855" y="8999690"/>
            <a:ext cx="8749145" cy="923330"/>
          </a:xfrm>
          <a:prstGeom prst="rect">
            <a:avLst/>
          </a:prstGeom>
          <a:noFill/>
        </p:spPr>
        <p:txBody>
          <a:bodyPr wrap="square" rtlCol="0">
            <a:spAutoFit/>
          </a:bodyPr>
          <a:lstStyle/>
          <a:p>
            <a:r>
              <a:rPr lang="en-US" sz="2000" dirty="0">
                <a:solidFill>
                  <a:schemeClr val="dk1"/>
                </a:solidFill>
                <a:latin typeface="Verdana" panose="020B0604030504040204" pitchFamily="34" charset="0"/>
                <a:ea typeface="Verdana" panose="020B0604030504040204" pitchFamily="34" charset="0"/>
                <a:sym typeface="Arial"/>
              </a:rPr>
              <a:t>WITHOUT THE REQUIRED DOCUMENTATION PAYMENTS MAY BE POSTPONED OR CANCELLED</a:t>
            </a: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107"/>
        <p:cNvGrpSpPr/>
        <p:nvPr/>
      </p:nvGrpSpPr>
      <p:grpSpPr>
        <a:xfrm>
          <a:off x="0" y="0"/>
          <a:ext cx="0" cy="0"/>
          <a:chOff x="0" y="0"/>
          <a:chExt cx="0" cy="0"/>
        </a:xfrm>
      </p:grpSpPr>
      <p:grpSp>
        <p:nvGrpSpPr>
          <p:cNvPr id="108" name="Google Shape;108;p6"/>
          <p:cNvGrpSpPr/>
          <p:nvPr/>
        </p:nvGrpSpPr>
        <p:grpSpPr>
          <a:xfrm>
            <a:off x="0" y="0"/>
            <a:ext cx="18288000" cy="3086099"/>
            <a:chOff x="0" y="0"/>
            <a:chExt cx="18288000" cy="3086099"/>
          </a:xfrm>
        </p:grpSpPr>
        <p:pic>
          <p:nvPicPr>
            <p:cNvPr id="109" name="Google Shape;109;p6"/>
            <p:cNvPicPr preferRelativeResize="0"/>
            <p:nvPr/>
          </p:nvPicPr>
          <p:blipFill rotWithShape="1">
            <a:blip r:embed="rId3">
              <a:alphaModFix/>
            </a:blip>
            <a:srcRect/>
            <a:stretch/>
          </p:blipFill>
          <p:spPr>
            <a:xfrm>
              <a:off x="14386722" y="0"/>
              <a:ext cx="3901277" cy="3086099"/>
            </a:xfrm>
            <a:prstGeom prst="rect">
              <a:avLst/>
            </a:prstGeom>
            <a:noFill/>
            <a:ln>
              <a:noFill/>
            </a:ln>
          </p:spPr>
        </p:pic>
        <p:sp>
          <p:nvSpPr>
            <p:cNvPr id="110" name="Google Shape;110;p6"/>
            <p:cNvSpPr/>
            <p:nvPr/>
          </p:nvSpPr>
          <p:spPr>
            <a:xfrm>
              <a:off x="0" y="0"/>
              <a:ext cx="18288000" cy="382905"/>
            </a:xfrm>
            <a:custGeom>
              <a:avLst/>
              <a:gdLst/>
              <a:ahLst/>
              <a:cxnLst/>
              <a:rect l="l" t="t" r="r" b="b"/>
              <a:pathLst>
                <a:path w="18288000" h="382905" extrusionOk="0">
                  <a:moveTo>
                    <a:pt x="0" y="382668"/>
                  </a:moveTo>
                  <a:lnTo>
                    <a:pt x="0" y="0"/>
                  </a:lnTo>
                  <a:lnTo>
                    <a:pt x="18287998" y="0"/>
                  </a:lnTo>
                  <a:lnTo>
                    <a:pt x="18287998" y="382668"/>
                  </a:lnTo>
                  <a:lnTo>
                    <a:pt x="0" y="382668"/>
                  </a:lnTo>
                  <a:close/>
                </a:path>
              </a:pathLst>
            </a:custGeom>
            <a:solidFill>
              <a:srgbClr val="E3314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11" name="Google Shape;111;p6"/>
            <p:cNvSpPr/>
            <p:nvPr/>
          </p:nvSpPr>
          <p:spPr>
            <a:xfrm>
              <a:off x="0" y="382707"/>
              <a:ext cx="18288000" cy="226695"/>
            </a:xfrm>
            <a:custGeom>
              <a:avLst/>
              <a:gdLst/>
              <a:ahLst/>
              <a:cxnLst/>
              <a:rect l="l" t="t" r="r" b="b"/>
              <a:pathLst>
                <a:path w="18288000" h="226695" extrusionOk="0">
                  <a:moveTo>
                    <a:pt x="18288000" y="0"/>
                  </a:moveTo>
                  <a:lnTo>
                    <a:pt x="18288000" y="226333"/>
                  </a:lnTo>
                  <a:lnTo>
                    <a:pt x="0" y="226333"/>
                  </a:lnTo>
                  <a:lnTo>
                    <a:pt x="0" y="0"/>
                  </a:lnTo>
                  <a:lnTo>
                    <a:pt x="18288000" y="0"/>
                  </a:lnTo>
                  <a:close/>
                </a:path>
              </a:pathLst>
            </a:custGeom>
            <a:solidFill>
              <a:srgbClr val="FF8F3B"/>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12" name="Google Shape;112;p6"/>
          <p:cNvSpPr/>
          <p:nvPr/>
        </p:nvSpPr>
        <p:spPr>
          <a:xfrm>
            <a:off x="1103588" y="5344706"/>
            <a:ext cx="3869690" cy="1085215"/>
          </a:xfrm>
          <a:custGeom>
            <a:avLst/>
            <a:gdLst/>
            <a:ahLst/>
            <a:cxnLst/>
            <a:rect l="l" t="t" r="r" b="b"/>
            <a:pathLst>
              <a:path w="3869690" h="1085214" extrusionOk="0">
                <a:moveTo>
                  <a:pt x="3869314" y="1084933"/>
                </a:moveTo>
                <a:lnTo>
                  <a:pt x="0" y="1084933"/>
                </a:lnTo>
                <a:lnTo>
                  <a:pt x="0" y="0"/>
                </a:lnTo>
                <a:lnTo>
                  <a:pt x="3869314" y="0"/>
                </a:lnTo>
                <a:lnTo>
                  <a:pt x="3869314" y="1084933"/>
                </a:lnTo>
                <a:close/>
              </a:path>
            </a:pathLst>
          </a:custGeom>
          <a:solidFill>
            <a:srgbClr val="E3314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13" name="Google Shape;113;p6"/>
          <p:cNvSpPr/>
          <p:nvPr/>
        </p:nvSpPr>
        <p:spPr>
          <a:xfrm>
            <a:off x="5276194" y="5344706"/>
            <a:ext cx="3869690" cy="1085215"/>
          </a:xfrm>
          <a:custGeom>
            <a:avLst/>
            <a:gdLst/>
            <a:ahLst/>
            <a:cxnLst/>
            <a:rect l="l" t="t" r="r" b="b"/>
            <a:pathLst>
              <a:path w="3869690" h="1085214" extrusionOk="0">
                <a:moveTo>
                  <a:pt x="3869314" y="1084933"/>
                </a:moveTo>
                <a:lnTo>
                  <a:pt x="0" y="1084933"/>
                </a:lnTo>
                <a:lnTo>
                  <a:pt x="0" y="0"/>
                </a:lnTo>
                <a:lnTo>
                  <a:pt x="3869314" y="0"/>
                </a:lnTo>
                <a:lnTo>
                  <a:pt x="3869314" y="1084933"/>
                </a:lnTo>
                <a:close/>
              </a:path>
            </a:pathLst>
          </a:custGeom>
          <a:solidFill>
            <a:srgbClr val="FF8F3B"/>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14" name="Google Shape;114;p6"/>
          <p:cNvSpPr/>
          <p:nvPr/>
        </p:nvSpPr>
        <p:spPr>
          <a:xfrm>
            <a:off x="9219010" y="5344706"/>
            <a:ext cx="3869690" cy="1085215"/>
          </a:xfrm>
          <a:custGeom>
            <a:avLst/>
            <a:gdLst/>
            <a:ahLst/>
            <a:cxnLst/>
            <a:rect l="l" t="t" r="r" b="b"/>
            <a:pathLst>
              <a:path w="3869690" h="1085214" extrusionOk="0">
                <a:moveTo>
                  <a:pt x="3869314" y="1084933"/>
                </a:moveTo>
                <a:lnTo>
                  <a:pt x="0" y="1084933"/>
                </a:lnTo>
                <a:lnTo>
                  <a:pt x="0" y="0"/>
                </a:lnTo>
                <a:lnTo>
                  <a:pt x="3869314" y="0"/>
                </a:lnTo>
                <a:lnTo>
                  <a:pt x="3869314" y="1084933"/>
                </a:lnTo>
                <a:close/>
              </a:path>
            </a:pathLst>
          </a:custGeom>
          <a:solidFill>
            <a:srgbClr val="80C429"/>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115" name="Google Shape;115;p6"/>
          <p:cNvGrpSpPr/>
          <p:nvPr/>
        </p:nvGrpSpPr>
        <p:grpSpPr>
          <a:xfrm>
            <a:off x="12247296" y="5047665"/>
            <a:ext cx="5851525" cy="1679575"/>
            <a:chOff x="12247296" y="5047665"/>
            <a:chExt cx="5851525" cy="1679575"/>
          </a:xfrm>
        </p:grpSpPr>
        <p:sp>
          <p:nvSpPr>
            <p:cNvPr id="116" name="Google Shape;116;p6"/>
            <p:cNvSpPr/>
            <p:nvPr/>
          </p:nvSpPr>
          <p:spPr>
            <a:xfrm>
              <a:off x="13391492" y="5344706"/>
              <a:ext cx="3869690" cy="1085215"/>
            </a:xfrm>
            <a:custGeom>
              <a:avLst/>
              <a:gdLst/>
              <a:ahLst/>
              <a:cxnLst/>
              <a:rect l="l" t="t" r="r" b="b"/>
              <a:pathLst>
                <a:path w="3869690" h="1085214" extrusionOk="0">
                  <a:moveTo>
                    <a:pt x="3869314" y="1084933"/>
                  </a:moveTo>
                  <a:lnTo>
                    <a:pt x="0" y="1084933"/>
                  </a:lnTo>
                  <a:lnTo>
                    <a:pt x="0" y="0"/>
                  </a:lnTo>
                  <a:lnTo>
                    <a:pt x="3869314" y="0"/>
                  </a:lnTo>
                  <a:lnTo>
                    <a:pt x="3869314" y="1084933"/>
                  </a:lnTo>
                  <a:close/>
                </a:path>
              </a:pathLst>
            </a:custGeom>
            <a:solidFill>
              <a:srgbClr val="37998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17" name="Google Shape;117;p6"/>
            <p:cNvSpPr/>
            <p:nvPr/>
          </p:nvSpPr>
          <p:spPr>
            <a:xfrm>
              <a:off x="12247296" y="5047665"/>
              <a:ext cx="5851525" cy="1679575"/>
            </a:xfrm>
            <a:custGeom>
              <a:avLst/>
              <a:gdLst/>
              <a:ahLst/>
              <a:cxnLst/>
              <a:rect l="l" t="t" r="r" b="b"/>
              <a:pathLst>
                <a:path w="5851525" h="1679575" extrusionOk="0">
                  <a:moveTo>
                    <a:pt x="1679028" y="839508"/>
                  </a:moveTo>
                  <a:lnTo>
                    <a:pt x="1677695" y="791870"/>
                  </a:lnTo>
                  <a:lnTo>
                    <a:pt x="1673758" y="744931"/>
                  </a:lnTo>
                  <a:lnTo>
                    <a:pt x="1667281" y="698754"/>
                  </a:lnTo>
                  <a:lnTo>
                    <a:pt x="1658327" y="653427"/>
                  </a:lnTo>
                  <a:lnTo>
                    <a:pt x="1646986" y="609003"/>
                  </a:lnTo>
                  <a:lnTo>
                    <a:pt x="1633308" y="565556"/>
                  </a:lnTo>
                  <a:lnTo>
                    <a:pt x="1617383" y="523163"/>
                  </a:lnTo>
                  <a:lnTo>
                    <a:pt x="1599272" y="481888"/>
                  </a:lnTo>
                  <a:lnTo>
                    <a:pt x="1579041" y="441820"/>
                  </a:lnTo>
                  <a:lnTo>
                    <a:pt x="1556766" y="402996"/>
                  </a:lnTo>
                  <a:lnTo>
                    <a:pt x="1532521" y="365518"/>
                  </a:lnTo>
                  <a:lnTo>
                    <a:pt x="1506372" y="329450"/>
                  </a:lnTo>
                  <a:lnTo>
                    <a:pt x="1478394" y="294855"/>
                  </a:lnTo>
                  <a:lnTo>
                    <a:pt x="1448650" y="261810"/>
                  </a:lnTo>
                  <a:lnTo>
                    <a:pt x="1417218" y="230378"/>
                  </a:lnTo>
                  <a:lnTo>
                    <a:pt x="1384173" y="200634"/>
                  </a:lnTo>
                  <a:lnTo>
                    <a:pt x="1349578" y="172656"/>
                  </a:lnTo>
                  <a:lnTo>
                    <a:pt x="1313510" y="146507"/>
                  </a:lnTo>
                  <a:lnTo>
                    <a:pt x="1276032" y="122262"/>
                  </a:lnTo>
                  <a:lnTo>
                    <a:pt x="1237208" y="99987"/>
                  </a:lnTo>
                  <a:lnTo>
                    <a:pt x="1197140" y="79756"/>
                  </a:lnTo>
                  <a:lnTo>
                    <a:pt x="1155865" y="61645"/>
                  </a:lnTo>
                  <a:lnTo>
                    <a:pt x="1113472" y="45720"/>
                  </a:lnTo>
                  <a:lnTo>
                    <a:pt x="1070025" y="32042"/>
                  </a:lnTo>
                  <a:lnTo>
                    <a:pt x="1025601" y="20701"/>
                  </a:lnTo>
                  <a:lnTo>
                    <a:pt x="980274" y="11747"/>
                  </a:lnTo>
                  <a:lnTo>
                    <a:pt x="934097" y="5270"/>
                  </a:lnTo>
                  <a:lnTo>
                    <a:pt x="887158" y="1333"/>
                  </a:lnTo>
                  <a:lnTo>
                    <a:pt x="839520" y="0"/>
                  </a:lnTo>
                  <a:lnTo>
                    <a:pt x="791870" y="1333"/>
                  </a:lnTo>
                  <a:lnTo>
                    <a:pt x="744931" y="5270"/>
                  </a:lnTo>
                  <a:lnTo>
                    <a:pt x="698766" y="11747"/>
                  </a:lnTo>
                  <a:lnTo>
                    <a:pt x="653427" y="20701"/>
                  </a:lnTo>
                  <a:lnTo>
                    <a:pt x="609003" y="32042"/>
                  </a:lnTo>
                  <a:lnTo>
                    <a:pt x="565556" y="45720"/>
                  </a:lnTo>
                  <a:lnTo>
                    <a:pt x="523163" y="61645"/>
                  </a:lnTo>
                  <a:lnTo>
                    <a:pt x="481888" y="79756"/>
                  </a:lnTo>
                  <a:lnTo>
                    <a:pt x="441820" y="99987"/>
                  </a:lnTo>
                  <a:lnTo>
                    <a:pt x="402996" y="122262"/>
                  </a:lnTo>
                  <a:lnTo>
                    <a:pt x="365518" y="146507"/>
                  </a:lnTo>
                  <a:lnTo>
                    <a:pt x="329450" y="172656"/>
                  </a:lnTo>
                  <a:lnTo>
                    <a:pt x="294855" y="200634"/>
                  </a:lnTo>
                  <a:lnTo>
                    <a:pt x="261810" y="230378"/>
                  </a:lnTo>
                  <a:lnTo>
                    <a:pt x="230378" y="261810"/>
                  </a:lnTo>
                  <a:lnTo>
                    <a:pt x="200634" y="294855"/>
                  </a:lnTo>
                  <a:lnTo>
                    <a:pt x="172656" y="329450"/>
                  </a:lnTo>
                  <a:lnTo>
                    <a:pt x="146507" y="365518"/>
                  </a:lnTo>
                  <a:lnTo>
                    <a:pt x="122262" y="402996"/>
                  </a:lnTo>
                  <a:lnTo>
                    <a:pt x="99987" y="441820"/>
                  </a:lnTo>
                  <a:lnTo>
                    <a:pt x="79756" y="481888"/>
                  </a:lnTo>
                  <a:lnTo>
                    <a:pt x="61645" y="523163"/>
                  </a:lnTo>
                  <a:lnTo>
                    <a:pt x="45720" y="565556"/>
                  </a:lnTo>
                  <a:lnTo>
                    <a:pt x="32042" y="609003"/>
                  </a:lnTo>
                  <a:lnTo>
                    <a:pt x="20701" y="653427"/>
                  </a:lnTo>
                  <a:lnTo>
                    <a:pt x="11747" y="698754"/>
                  </a:lnTo>
                  <a:lnTo>
                    <a:pt x="5270" y="744931"/>
                  </a:lnTo>
                  <a:lnTo>
                    <a:pt x="1333" y="791870"/>
                  </a:lnTo>
                  <a:lnTo>
                    <a:pt x="0" y="839508"/>
                  </a:lnTo>
                  <a:lnTo>
                    <a:pt x="1333" y="887158"/>
                  </a:lnTo>
                  <a:lnTo>
                    <a:pt x="5270" y="934097"/>
                  </a:lnTo>
                  <a:lnTo>
                    <a:pt x="11747" y="980262"/>
                  </a:lnTo>
                  <a:lnTo>
                    <a:pt x="20701" y="1025601"/>
                  </a:lnTo>
                  <a:lnTo>
                    <a:pt x="32042" y="1070025"/>
                  </a:lnTo>
                  <a:lnTo>
                    <a:pt x="45720" y="1113472"/>
                  </a:lnTo>
                  <a:lnTo>
                    <a:pt x="61645" y="1155865"/>
                  </a:lnTo>
                  <a:lnTo>
                    <a:pt x="79756" y="1197140"/>
                  </a:lnTo>
                  <a:lnTo>
                    <a:pt x="99987" y="1237208"/>
                  </a:lnTo>
                  <a:lnTo>
                    <a:pt x="122262" y="1276019"/>
                  </a:lnTo>
                  <a:lnTo>
                    <a:pt x="146507" y="1313510"/>
                  </a:lnTo>
                  <a:lnTo>
                    <a:pt x="172656" y="1349578"/>
                  </a:lnTo>
                  <a:lnTo>
                    <a:pt x="200634" y="1384173"/>
                  </a:lnTo>
                  <a:lnTo>
                    <a:pt x="230378" y="1417218"/>
                  </a:lnTo>
                  <a:lnTo>
                    <a:pt x="261810" y="1448650"/>
                  </a:lnTo>
                  <a:lnTo>
                    <a:pt x="294855" y="1478394"/>
                  </a:lnTo>
                  <a:lnTo>
                    <a:pt x="329450" y="1506372"/>
                  </a:lnTo>
                  <a:lnTo>
                    <a:pt x="365518" y="1532521"/>
                  </a:lnTo>
                  <a:lnTo>
                    <a:pt x="402996" y="1556766"/>
                  </a:lnTo>
                  <a:lnTo>
                    <a:pt x="441820" y="1579041"/>
                  </a:lnTo>
                  <a:lnTo>
                    <a:pt x="481888" y="1599272"/>
                  </a:lnTo>
                  <a:lnTo>
                    <a:pt x="523163" y="1617383"/>
                  </a:lnTo>
                  <a:lnTo>
                    <a:pt x="565556" y="1633308"/>
                  </a:lnTo>
                  <a:lnTo>
                    <a:pt x="609003" y="1646986"/>
                  </a:lnTo>
                  <a:lnTo>
                    <a:pt x="653427" y="1658327"/>
                  </a:lnTo>
                  <a:lnTo>
                    <a:pt x="698766" y="1667281"/>
                  </a:lnTo>
                  <a:lnTo>
                    <a:pt x="744931" y="1673758"/>
                  </a:lnTo>
                  <a:lnTo>
                    <a:pt x="791870" y="1677695"/>
                  </a:lnTo>
                  <a:lnTo>
                    <a:pt x="839520" y="1679028"/>
                  </a:lnTo>
                  <a:lnTo>
                    <a:pt x="887158" y="1677695"/>
                  </a:lnTo>
                  <a:lnTo>
                    <a:pt x="934097" y="1673758"/>
                  </a:lnTo>
                  <a:lnTo>
                    <a:pt x="980274" y="1667281"/>
                  </a:lnTo>
                  <a:lnTo>
                    <a:pt x="1025601" y="1658327"/>
                  </a:lnTo>
                  <a:lnTo>
                    <a:pt x="1070025" y="1646986"/>
                  </a:lnTo>
                  <a:lnTo>
                    <a:pt x="1113472" y="1633308"/>
                  </a:lnTo>
                  <a:lnTo>
                    <a:pt x="1155865" y="1617383"/>
                  </a:lnTo>
                  <a:lnTo>
                    <a:pt x="1197140" y="1599272"/>
                  </a:lnTo>
                  <a:lnTo>
                    <a:pt x="1237208" y="1579041"/>
                  </a:lnTo>
                  <a:lnTo>
                    <a:pt x="1276032" y="1556766"/>
                  </a:lnTo>
                  <a:lnTo>
                    <a:pt x="1313510" y="1532521"/>
                  </a:lnTo>
                  <a:lnTo>
                    <a:pt x="1349578" y="1506372"/>
                  </a:lnTo>
                  <a:lnTo>
                    <a:pt x="1384173" y="1478394"/>
                  </a:lnTo>
                  <a:lnTo>
                    <a:pt x="1417218" y="1448650"/>
                  </a:lnTo>
                  <a:lnTo>
                    <a:pt x="1448650" y="1417218"/>
                  </a:lnTo>
                  <a:lnTo>
                    <a:pt x="1478394" y="1384173"/>
                  </a:lnTo>
                  <a:lnTo>
                    <a:pt x="1506372" y="1349578"/>
                  </a:lnTo>
                  <a:lnTo>
                    <a:pt x="1532521" y="1313510"/>
                  </a:lnTo>
                  <a:lnTo>
                    <a:pt x="1556766" y="1276019"/>
                  </a:lnTo>
                  <a:lnTo>
                    <a:pt x="1579041" y="1237208"/>
                  </a:lnTo>
                  <a:lnTo>
                    <a:pt x="1599272" y="1197140"/>
                  </a:lnTo>
                  <a:lnTo>
                    <a:pt x="1617383" y="1155865"/>
                  </a:lnTo>
                  <a:lnTo>
                    <a:pt x="1633308" y="1113472"/>
                  </a:lnTo>
                  <a:lnTo>
                    <a:pt x="1646986" y="1070025"/>
                  </a:lnTo>
                  <a:lnTo>
                    <a:pt x="1658327" y="1025601"/>
                  </a:lnTo>
                  <a:lnTo>
                    <a:pt x="1667281" y="980262"/>
                  </a:lnTo>
                  <a:lnTo>
                    <a:pt x="1673758" y="934097"/>
                  </a:lnTo>
                  <a:lnTo>
                    <a:pt x="1677695" y="887158"/>
                  </a:lnTo>
                  <a:lnTo>
                    <a:pt x="1679028" y="839508"/>
                  </a:lnTo>
                  <a:close/>
                </a:path>
                <a:path w="5851525" h="1679575" extrusionOk="0">
                  <a:moveTo>
                    <a:pt x="5851512" y="839508"/>
                  </a:moveTo>
                  <a:lnTo>
                    <a:pt x="5850179" y="791870"/>
                  </a:lnTo>
                  <a:lnTo>
                    <a:pt x="5846242" y="744931"/>
                  </a:lnTo>
                  <a:lnTo>
                    <a:pt x="5839765" y="698754"/>
                  </a:lnTo>
                  <a:lnTo>
                    <a:pt x="5830811" y="653427"/>
                  </a:lnTo>
                  <a:lnTo>
                    <a:pt x="5819470" y="609003"/>
                  </a:lnTo>
                  <a:lnTo>
                    <a:pt x="5805792" y="565556"/>
                  </a:lnTo>
                  <a:lnTo>
                    <a:pt x="5789866" y="523163"/>
                  </a:lnTo>
                  <a:lnTo>
                    <a:pt x="5771756" y="481888"/>
                  </a:lnTo>
                  <a:lnTo>
                    <a:pt x="5751525" y="441820"/>
                  </a:lnTo>
                  <a:lnTo>
                    <a:pt x="5729249" y="402996"/>
                  </a:lnTo>
                  <a:lnTo>
                    <a:pt x="5705005" y="365518"/>
                  </a:lnTo>
                  <a:lnTo>
                    <a:pt x="5678856" y="329450"/>
                  </a:lnTo>
                  <a:lnTo>
                    <a:pt x="5650877" y="294855"/>
                  </a:lnTo>
                  <a:lnTo>
                    <a:pt x="5621134" y="261810"/>
                  </a:lnTo>
                  <a:lnTo>
                    <a:pt x="5589702" y="230378"/>
                  </a:lnTo>
                  <a:lnTo>
                    <a:pt x="5556656" y="200634"/>
                  </a:lnTo>
                  <a:lnTo>
                    <a:pt x="5522061" y="172656"/>
                  </a:lnTo>
                  <a:lnTo>
                    <a:pt x="5485993" y="146507"/>
                  </a:lnTo>
                  <a:lnTo>
                    <a:pt x="5448503" y="122262"/>
                  </a:lnTo>
                  <a:lnTo>
                    <a:pt x="5409692" y="99987"/>
                  </a:lnTo>
                  <a:lnTo>
                    <a:pt x="5369623" y="79756"/>
                  </a:lnTo>
                  <a:lnTo>
                    <a:pt x="5328348" y="61645"/>
                  </a:lnTo>
                  <a:lnTo>
                    <a:pt x="5285956" y="45720"/>
                  </a:lnTo>
                  <a:lnTo>
                    <a:pt x="5242509" y="32042"/>
                  </a:lnTo>
                  <a:lnTo>
                    <a:pt x="5198084" y="20701"/>
                  </a:lnTo>
                  <a:lnTo>
                    <a:pt x="5152758" y="11747"/>
                  </a:lnTo>
                  <a:lnTo>
                    <a:pt x="5106581" y="5270"/>
                  </a:lnTo>
                  <a:lnTo>
                    <a:pt x="5059642" y="1333"/>
                  </a:lnTo>
                  <a:lnTo>
                    <a:pt x="5012004" y="0"/>
                  </a:lnTo>
                  <a:lnTo>
                    <a:pt x="4964354" y="1333"/>
                  </a:lnTo>
                  <a:lnTo>
                    <a:pt x="4917414" y="5270"/>
                  </a:lnTo>
                  <a:lnTo>
                    <a:pt x="4871237" y="11747"/>
                  </a:lnTo>
                  <a:lnTo>
                    <a:pt x="4825911" y="20701"/>
                  </a:lnTo>
                  <a:lnTo>
                    <a:pt x="4781486" y="32042"/>
                  </a:lnTo>
                  <a:lnTo>
                    <a:pt x="4738040" y="45720"/>
                  </a:lnTo>
                  <a:lnTo>
                    <a:pt x="4695647" y="61645"/>
                  </a:lnTo>
                  <a:lnTo>
                    <a:pt x="4654372" y="79756"/>
                  </a:lnTo>
                  <a:lnTo>
                    <a:pt x="4614303" y="99987"/>
                  </a:lnTo>
                  <a:lnTo>
                    <a:pt x="4575480" y="122262"/>
                  </a:lnTo>
                  <a:lnTo>
                    <a:pt x="4538002" y="146507"/>
                  </a:lnTo>
                  <a:lnTo>
                    <a:pt x="4501934" y="172656"/>
                  </a:lnTo>
                  <a:lnTo>
                    <a:pt x="4467339" y="200634"/>
                  </a:lnTo>
                  <a:lnTo>
                    <a:pt x="4434294" y="230378"/>
                  </a:lnTo>
                  <a:lnTo>
                    <a:pt x="4402861" y="261810"/>
                  </a:lnTo>
                  <a:lnTo>
                    <a:pt x="4373118" y="294855"/>
                  </a:lnTo>
                  <a:lnTo>
                    <a:pt x="4345140" y="329450"/>
                  </a:lnTo>
                  <a:lnTo>
                    <a:pt x="4318990" y="365518"/>
                  </a:lnTo>
                  <a:lnTo>
                    <a:pt x="4294746" y="402996"/>
                  </a:lnTo>
                  <a:lnTo>
                    <a:pt x="4272470" y="441820"/>
                  </a:lnTo>
                  <a:lnTo>
                    <a:pt x="4252239" y="481888"/>
                  </a:lnTo>
                  <a:lnTo>
                    <a:pt x="4234129" y="523163"/>
                  </a:lnTo>
                  <a:lnTo>
                    <a:pt x="4218203" y="565556"/>
                  </a:lnTo>
                  <a:lnTo>
                    <a:pt x="4204525" y="609003"/>
                  </a:lnTo>
                  <a:lnTo>
                    <a:pt x="4193184" y="653427"/>
                  </a:lnTo>
                  <a:lnTo>
                    <a:pt x="4184231" y="698754"/>
                  </a:lnTo>
                  <a:lnTo>
                    <a:pt x="4177754" y="744931"/>
                  </a:lnTo>
                  <a:lnTo>
                    <a:pt x="4173817" y="791870"/>
                  </a:lnTo>
                  <a:lnTo>
                    <a:pt x="4172483" y="839508"/>
                  </a:lnTo>
                  <a:lnTo>
                    <a:pt x="4173817" y="887158"/>
                  </a:lnTo>
                  <a:lnTo>
                    <a:pt x="4177754" y="934097"/>
                  </a:lnTo>
                  <a:lnTo>
                    <a:pt x="4184231" y="980262"/>
                  </a:lnTo>
                  <a:lnTo>
                    <a:pt x="4193184" y="1025601"/>
                  </a:lnTo>
                  <a:lnTo>
                    <a:pt x="4204525" y="1070025"/>
                  </a:lnTo>
                  <a:lnTo>
                    <a:pt x="4218203" y="1113472"/>
                  </a:lnTo>
                  <a:lnTo>
                    <a:pt x="4234129" y="1155865"/>
                  </a:lnTo>
                  <a:lnTo>
                    <a:pt x="4252239" y="1197140"/>
                  </a:lnTo>
                  <a:lnTo>
                    <a:pt x="4272470" y="1237208"/>
                  </a:lnTo>
                  <a:lnTo>
                    <a:pt x="4294746" y="1276019"/>
                  </a:lnTo>
                  <a:lnTo>
                    <a:pt x="4318990" y="1313510"/>
                  </a:lnTo>
                  <a:lnTo>
                    <a:pt x="4345140" y="1349578"/>
                  </a:lnTo>
                  <a:lnTo>
                    <a:pt x="4373118" y="1384173"/>
                  </a:lnTo>
                  <a:lnTo>
                    <a:pt x="4402861" y="1417218"/>
                  </a:lnTo>
                  <a:lnTo>
                    <a:pt x="4434294" y="1448650"/>
                  </a:lnTo>
                  <a:lnTo>
                    <a:pt x="4467339" y="1478394"/>
                  </a:lnTo>
                  <a:lnTo>
                    <a:pt x="4501934" y="1506372"/>
                  </a:lnTo>
                  <a:lnTo>
                    <a:pt x="4538002" y="1532521"/>
                  </a:lnTo>
                  <a:lnTo>
                    <a:pt x="4575480" y="1556766"/>
                  </a:lnTo>
                  <a:lnTo>
                    <a:pt x="4614303" y="1579041"/>
                  </a:lnTo>
                  <a:lnTo>
                    <a:pt x="4654372" y="1599272"/>
                  </a:lnTo>
                  <a:lnTo>
                    <a:pt x="4695647" y="1617383"/>
                  </a:lnTo>
                  <a:lnTo>
                    <a:pt x="4738040" y="1633308"/>
                  </a:lnTo>
                  <a:lnTo>
                    <a:pt x="4781486" y="1646986"/>
                  </a:lnTo>
                  <a:lnTo>
                    <a:pt x="4825911" y="1658327"/>
                  </a:lnTo>
                  <a:lnTo>
                    <a:pt x="4871237" y="1667281"/>
                  </a:lnTo>
                  <a:lnTo>
                    <a:pt x="4917414" y="1673758"/>
                  </a:lnTo>
                  <a:lnTo>
                    <a:pt x="4964354" y="1677695"/>
                  </a:lnTo>
                  <a:lnTo>
                    <a:pt x="5012004" y="1679028"/>
                  </a:lnTo>
                  <a:lnTo>
                    <a:pt x="5059642" y="1677695"/>
                  </a:lnTo>
                  <a:lnTo>
                    <a:pt x="5106581" y="1673758"/>
                  </a:lnTo>
                  <a:lnTo>
                    <a:pt x="5152758" y="1667281"/>
                  </a:lnTo>
                  <a:lnTo>
                    <a:pt x="5198084" y="1658327"/>
                  </a:lnTo>
                  <a:lnTo>
                    <a:pt x="5242509" y="1646986"/>
                  </a:lnTo>
                  <a:lnTo>
                    <a:pt x="5285956" y="1633308"/>
                  </a:lnTo>
                  <a:lnTo>
                    <a:pt x="5328348" y="1617383"/>
                  </a:lnTo>
                  <a:lnTo>
                    <a:pt x="5369623" y="1599272"/>
                  </a:lnTo>
                  <a:lnTo>
                    <a:pt x="5409692" y="1579041"/>
                  </a:lnTo>
                  <a:lnTo>
                    <a:pt x="5448503" y="1556766"/>
                  </a:lnTo>
                  <a:lnTo>
                    <a:pt x="5485993" y="1532521"/>
                  </a:lnTo>
                  <a:lnTo>
                    <a:pt x="5522061" y="1506372"/>
                  </a:lnTo>
                  <a:lnTo>
                    <a:pt x="5556656" y="1478394"/>
                  </a:lnTo>
                  <a:lnTo>
                    <a:pt x="5589702" y="1448650"/>
                  </a:lnTo>
                  <a:lnTo>
                    <a:pt x="5621134" y="1417218"/>
                  </a:lnTo>
                  <a:lnTo>
                    <a:pt x="5650877" y="1384173"/>
                  </a:lnTo>
                  <a:lnTo>
                    <a:pt x="5678856" y="1349578"/>
                  </a:lnTo>
                  <a:lnTo>
                    <a:pt x="5705005" y="1313510"/>
                  </a:lnTo>
                  <a:lnTo>
                    <a:pt x="5729249" y="1276019"/>
                  </a:lnTo>
                  <a:lnTo>
                    <a:pt x="5751525" y="1237208"/>
                  </a:lnTo>
                  <a:lnTo>
                    <a:pt x="5771756" y="1197140"/>
                  </a:lnTo>
                  <a:lnTo>
                    <a:pt x="5789866" y="1155865"/>
                  </a:lnTo>
                  <a:lnTo>
                    <a:pt x="5805792" y="1113472"/>
                  </a:lnTo>
                  <a:lnTo>
                    <a:pt x="5819470" y="1070025"/>
                  </a:lnTo>
                  <a:lnTo>
                    <a:pt x="5830811" y="1025601"/>
                  </a:lnTo>
                  <a:lnTo>
                    <a:pt x="5839765" y="980262"/>
                  </a:lnTo>
                  <a:lnTo>
                    <a:pt x="5846242" y="934097"/>
                  </a:lnTo>
                  <a:lnTo>
                    <a:pt x="5850179" y="887158"/>
                  </a:lnTo>
                  <a:lnTo>
                    <a:pt x="5851512" y="839508"/>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18" name="Google Shape;118;p6"/>
          <p:cNvSpPr/>
          <p:nvPr/>
        </p:nvSpPr>
        <p:spPr>
          <a:xfrm>
            <a:off x="8304486" y="5047658"/>
            <a:ext cx="1679575" cy="1679575"/>
          </a:xfrm>
          <a:custGeom>
            <a:avLst/>
            <a:gdLst/>
            <a:ahLst/>
            <a:cxnLst/>
            <a:rect l="l" t="t" r="r" b="b"/>
            <a:pathLst>
              <a:path w="1679575" h="1679575" extrusionOk="0">
                <a:moveTo>
                  <a:pt x="839519" y="1679030"/>
                </a:moveTo>
                <a:lnTo>
                  <a:pt x="791875" y="1677701"/>
                </a:lnTo>
                <a:lnTo>
                  <a:pt x="744933" y="1673761"/>
                </a:lnTo>
                <a:lnTo>
                  <a:pt x="698760" y="1667282"/>
                </a:lnTo>
                <a:lnTo>
                  <a:pt x="653425" y="1658333"/>
                </a:lnTo>
                <a:lnTo>
                  <a:pt x="609000" y="1646987"/>
                </a:lnTo>
                <a:lnTo>
                  <a:pt x="565555" y="1633313"/>
                </a:lnTo>
                <a:lnTo>
                  <a:pt x="523163" y="1617383"/>
                </a:lnTo>
                <a:lnTo>
                  <a:pt x="481892" y="1599268"/>
                </a:lnTo>
                <a:lnTo>
                  <a:pt x="441815" y="1579038"/>
                </a:lnTo>
                <a:lnTo>
                  <a:pt x="403002" y="1556764"/>
                </a:lnTo>
                <a:lnTo>
                  <a:pt x="365524" y="1532517"/>
                </a:lnTo>
                <a:lnTo>
                  <a:pt x="329452" y="1506369"/>
                </a:lnTo>
                <a:lnTo>
                  <a:pt x="294856" y="1478389"/>
                </a:lnTo>
                <a:lnTo>
                  <a:pt x="261809" y="1448649"/>
                </a:lnTo>
                <a:lnTo>
                  <a:pt x="230379" y="1417220"/>
                </a:lnTo>
                <a:lnTo>
                  <a:pt x="200640" y="1384172"/>
                </a:lnTo>
                <a:lnTo>
                  <a:pt x="172660" y="1349577"/>
                </a:lnTo>
                <a:lnTo>
                  <a:pt x="146511" y="1313505"/>
                </a:lnTo>
                <a:lnTo>
                  <a:pt x="122265" y="1276027"/>
                </a:lnTo>
                <a:lnTo>
                  <a:pt x="99991" y="1237214"/>
                </a:lnTo>
                <a:lnTo>
                  <a:pt x="79761" y="1197137"/>
                </a:lnTo>
                <a:lnTo>
                  <a:pt x="61646" y="1155866"/>
                </a:lnTo>
                <a:lnTo>
                  <a:pt x="45716" y="1113473"/>
                </a:lnTo>
                <a:lnTo>
                  <a:pt x="32042" y="1070029"/>
                </a:lnTo>
                <a:lnTo>
                  <a:pt x="20695" y="1025604"/>
                </a:lnTo>
                <a:lnTo>
                  <a:pt x="11747" y="980269"/>
                </a:lnTo>
                <a:lnTo>
                  <a:pt x="5268" y="934095"/>
                </a:lnTo>
                <a:lnTo>
                  <a:pt x="1328" y="887154"/>
                </a:lnTo>
                <a:lnTo>
                  <a:pt x="0" y="839498"/>
                </a:lnTo>
                <a:lnTo>
                  <a:pt x="1328" y="791876"/>
                </a:lnTo>
                <a:lnTo>
                  <a:pt x="5268" y="744934"/>
                </a:lnTo>
                <a:lnTo>
                  <a:pt x="11747" y="698760"/>
                </a:lnTo>
                <a:lnTo>
                  <a:pt x="20695" y="653425"/>
                </a:lnTo>
                <a:lnTo>
                  <a:pt x="32042" y="609000"/>
                </a:lnTo>
                <a:lnTo>
                  <a:pt x="45716" y="565556"/>
                </a:lnTo>
                <a:lnTo>
                  <a:pt x="61646" y="523163"/>
                </a:lnTo>
                <a:lnTo>
                  <a:pt x="79761" y="481893"/>
                </a:lnTo>
                <a:lnTo>
                  <a:pt x="99991" y="441815"/>
                </a:lnTo>
                <a:lnTo>
                  <a:pt x="122265" y="403002"/>
                </a:lnTo>
                <a:lnTo>
                  <a:pt x="146511" y="365524"/>
                </a:lnTo>
                <a:lnTo>
                  <a:pt x="172660" y="329452"/>
                </a:lnTo>
                <a:lnTo>
                  <a:pt x="200640" y="294857"/>
                </a:lnTo>
                <a:lnTo>
                  <a:pt x="230379" y="261809"/>
                </a:lnTo>
                <a:lnTo>
                  <a:pt x="261809" y="230380"/>
                </a:lnTo>
                <a:lnTo>
                  <a:pt x="294856" y="200640"/>
                </a:lnTo>
                <a:lnTo>
                  <a:pt x="329452" y="172660"/>
                </a:lnTo>
                <a:lnTo>
                  <a:pt x="365524" y="146512"/>
                </a:lnTo>
                <a:lnTo>
                  <a:pt x="403002" y="122265"/>
                </a:lnTo>
                <a:lnTo>
                  <a:pt x="441815" y="99991"/>
                </a:lnTo>
                <a:lnTo>
                  <a:pt x="481892" y="79761"/>
                </a:lnTo>
                <a:lnTo>
                  <a:pt x="523163" y="61646"/>
                </a:lnTo>
                <a:lnTo>
                  <a:pt x="565555" y="45716"/>
                </a:lnTo>
                <a:lnTo>
                  <a:pt x="609000" y="32042"/>
                </a:lnTo>
                <a:lnTo>
                  <a:pt x="653425" y="20696"/>
                </a:lnTo>
                <a:lnTo>
                  <a:pt x="698760" y="11748"/>
                </a:lnTo>
                <a:lnTo>
                  <a:pt x="744933" y="5268"/>
                </a:lnTo>
                <a:lnTo>
                  <a:pt x="791875" y="1328"/>
                </a:lnTo>
                <a:lnTo>
                  <a:pt x="839514" y="0"/>
                </a:lnTo>
                <a:lnTo>
                  <a:pt x="887153" y="1328"/>
                </a:lnTo>
                <a:lnTo>
                  <a:pt x="934095" y="5268"/>
                </a:lnTo>
                <a:lnTo>
                  <a:pt x="980269" y="11748"/>
                </a:lnTo>
                <a:lnTo>
                  <a:pt x="1025603" y="20696"/>
                </a:lnTo>
                <a:lnTo>
                  <a:pt x="1070028" y="32042"/>
                </a:lnTo>
                <a:lnTo>
                  <a:pt x="1113473" y="45716"/>
                </a:lnTo>
                <a:lnTo>
                  <a:pt x="1155866" y="61646"/>
                </a:lnTo>
                <a:lnTo>
                  <a:pt x="1197136" y="79761"/>
                </a:lnTo>
                <a:lnTo>
                  <a:pt x="1237213" y="99991"/>
                </a:lnTo>
                <a:lnTo>
                  <a:pt x="1276026" y="122265"/>
                </a:lnTo>
                <a:lnTo>
                  <a:pt x="1313504" y="146512"/>
                </a:lnTo>
                <a:lnTo>
                  <a:pt x="1349577" y="172660"/>
                </a:lnTo>
                <a:lnTo>
                  <a:pt x="1384172" y="200640"/>
                </a:lnTo>
                <a:lnTo>
                  <a:pt x="1417220" y="230380"/>
                </a:lnTo>
                <a:lnTo>
                  <a:pt x="1448649" y="261809"/>
                </a:lnTo>
                <a:lnTo>
                  <a:pt x="1478389" y="294857"/>
                </a:lnTo>
                <a:lnTo>
                  <a:pt x="1506369" y="329452"/>
                </a:lnTo>
                <a:lnTo>
                  <a:pt x="1532517" y="365524"/>
                </a:lnTo>
                <a:lnTo>
                  <a:pt x="1556764" y="403002"/>
                </a:lnTo>
                <a:lnTo>
                  <a:pt x="1579037" y="441815"/>
                </a:lnTo>
                <a:lnTo>
                  <a:pt x="1599268" y="481893"/>
                </a:lnTo>
                <a:lnTo>
                  <a:pt x="1617383" y="523163"/>
                </a:lnTo>
                <a:lnTo>
                  <a:pt x="1633313" y="565556"/>
                </a:lnTo>
                <a:lnTo>
                  <a:pt x="1646987" y="609000"/>
                </a:lnTo>
                <a:lnTo>
                  <a:pt x="1658333" y="653425"/>
                </a:lnTo>
                <a:lnTo>
                  <a:pt x="1667281" y="698760"/>
                </a:lnTo>
                <a:lnTo>
                  <a:pt x="1673761" y="744934"/>
                </a:lnTo>
                <a:lnTo>
                  <a:pt x="1677701" y="791876"/>
                </a:lnTo>
                <a:lnTo>
                  <a:pt x="1679029" y="839515"/>
                </a:lnTo>
                <a:lnTo>
                  <a:pt x="1677701" y="887154"/>
                </a:lnTo>
                <a:lnTo>
                  <a:pt x="1673761" y="934095"/>
                </a:lnTo>
                <a:lnTo>
                  <a:pt x="1667281" y="980269"/>
                </a:lnTo>
                <a:lnTo>
                  <a:pt x="1658333" y="1025604"/>
                </a:lnTo>
                <a:lnTo>
                  <a:pt x="1646987" y="1070029"/>
                </a:lnTo>
                <a:lnTo>
                  <a:pt x="1633313" y="1113473"/>
                </a:lnTo>
                <a:lnTo>
                  <a:pt x="1617383" y="1155866"/>
                </a:lnTo>
                <a:lnTo>
                  <a:pt x="1599268" y="1197137"/>
                </a:lnTo>
                <a:lnTo>
                  <a:pt x="1579037" y="1237214"/>
                </a:lnTo>
                <a:lnTo>
                  <a:pt x="1556764" y="1276027"/>
                </a:lnTo>
                <a:lnTo>
                  <a:pt x="1532517" y="1313505"/>
                </a:lnTo>
                <a:lnTo>
                  <a:pt x="1506369" y="1349577"/>
                </a:lnTo>
                <a:lnTo>
                  <a:pt x="1478389" y="1384172"/>
                </a:lnTo>
                <a:lnTo>
                  <a:pt x="1448649" y="1417220"/>
                </a:lnTo>
                <a:lnTo>
                  <a:pt x="1417220" y="1448649"/>
                </a:lnTo>
                <a:lnTo>
                  <a:pt x="1384172" y="1478389"/>
                </a:lnTo>
                <a:lnTo>
                  <a:pt x="1349577" y="1506369"/>
                </a:lnTo>
                <a:lnTo>
                  <a:pt x="1313504" y="1532517"/>
                </a:lnTo>
                <a:lnTo>
                  <a:pt x="1276026" y="1556764"/>
                </a:lnTo>
                <a:lnTo>
                  <a:pt x="1237213" y="1579038"/>
                </a:lnTo>
                <a:lnTo>
                  <a:pt x="1197136" y="1599268"/>
                </a:lnTo>
                <a:lnTo>
                  <a:pt x="1155866" y="1617383"/>
                </a:lnTo>
                <a:lnTo>
                  <a:pt x="1113473" y="1633313"/>
                </a:lnTo>
                <a:lnTo>
                  <a:pt x="1070028" y="1646987"/>
                </a:lnTo>
                <a:lnTo>
                  <a:pt x="1025603" y="1658333"/>
                </a:lnTo>
                <a:lnTo>
                  <a:pt x="980269" y="1667282"/>
                </a:lnTo>
                <a:lnTo>
                  <a:pt x="934095" y="1673761"/>
                </a:lnTo>
                <a:lnTo>
                  <a:pt x="887153" y="1677701"/>
                </a:lnTo>
                <a:lnTo>
                  <a:pt x="839519" y="1679030"/>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19" name="Google Shape;119;p6"/>
          <p:cNvSpPr/>
          <p:nvPr/>
        </p:nvSpPr>
        <p:spPr>
          <a:xfrm>
            <a:off x="4129904" y="5047658"/>
            <a:ext cx="1679575" cy="1679575"/>
          </a:xfrm>
          <a:custGeom>
            <a:avLst/>
            <a:gdLst/>
            <a:ahLst/>
            <a:cxnLst/>
            <a:rect l="l" t="t" r="r" b="b"/>
            <a:pathLst>
              <a:path w="1679575" h="1679575" extrusionOk="0">
                <a:moveTo>
                  <a:pt x="839520" y="1679030"/>
                </a:moveTo>
                <a:lnTo>
                  <a:pt x="791876" y="1677701"/>
                </a:lnTo>
                <a:lnTo>
                  <a:pt x="744934" y="1673761"/>
                </a:lnTo>
                <a:lnTo>
                  <a:pt x="698760" y="1667282"/>
                </a:lnTo>
                <a:lnTo>
                  <a:pt x="653425" y="1658333"/>
                </a:lnTo>
                <a:lnTo>
                  <a:pt x="609000" y="1646987"/>
                </a:lnTo>
                <a:lnTo>
                  <a:pt x="565556" y="1633313"/>
                </a:lnTo>
                <a:lnTo>
                  <a:pt x="523163" y="1617383"/>
                </a:lnTo>
                <a:lnTo>
                  <a:pt x="481892" y="1599268"/>
                </a:lnTo>
                <a:lnTo>
                  <a:pt x="441815" y="1579038"/>
                </a:lnTo>
                <a:lnTo>
                  <a:pt x="403002" y="1556764"/>
                </a:lnTo>
                <a:lnTo>
                  <a:pt x="365524" y="1532517"/>
                </a:lnTo>
                <a:lnTo>
                  <a:pt x="329452" y="1506369"/>
                </a:lnTo>
                <a:lnTo>
                  <a:pt x="294857" y="1478389"/>
                </a:lnTo>
                <a:lnTo>
                  <a:pt x="261809" y="1448649"/>
                </a:lnTo>
                <a:lnTo>
                  <a:pt x="230380" y="1417220"/>
                </a:lnTo>
                <a:lnTo>
                  <a:pt x="200640" y="1384172"/>
                </a:lnTo>
                <a:lnTo>
                  <a:pt x="172660" y="1349577"/>
                </a:lnTo>
                <a:lnTo>
                  <a:pt x="146512" y="1313505"/>
                </a:lnTo>
                <a:lnTo>
                  <a:pt x="122265" y="1276027"/>
                </a:lnTo>
                <a:lnTo>
                  <a:pt x="99991" y="1237214"/>
                </a:lnTo>
                <a:lnTo>
                  <a:pt x="79761" y="1197137"/>
                </a:lnTo>
                <a:lnTo>
                  <a:pt x="61646" y="1155866"/>
                </a:lnTo>
                <a:lnTo>
                  <a:pt x="45716" y="1113473"/>
                </a:lnTo>
                <a:lnTo>
                  <a:pt x="32042" y="1070029"/>
                </a:lnTo>
                <a:lnTo>
                  <a:pt x="20696" y="1025604"/>
                </a:lnTo>
                <a:lnTo>
                  <a:pt x="11747" y="980269"/>
                </a:lnTo>
                <a:lnTo>
                  <a:pt x="5268" y="934095"/>
                </a:lnTo>
                <a:lnTo>
                  <a:pt x="1328" y="887154"/>
                </a:lnTo>
                <a:lnTo>
                  <a:pt x="0" y="839510"/>
                </a:lnTo>
                <a:lnTo>
                  <a:pt x="1328" y="791876"/>
                </a:lnTo>
                <a:lnTo>
                  <a:pt x="5268" y="744934"/>
                </a:lnTo>
                <a:lnTo>
                  <a:pt x="11747" y="698760"/>
                </a:lnTo>
                <a:lnTo>
                  <a:pt x="20696" y="653425"/>
                </a:lnTo>
                <a:lnTo>
                  <a:pt x="32042" y="609000"/>
                </a:lnTo>
                <a:lnTo>
                  <a:pt x="45716" y="565556"/>
                </a:lnTo>
                <a:lnTo>
                  <a:pt x="61646" y="523163"/>
                </a:lnTo>
                <a:lnTo>
                  <a:pt x="79761" y="481893"/>
                </a:lnTo>
                <a:lnTo>
                  <a:pt x="99991" y="441815"/>
                </a:lnTo>
                <a:lnTo>
                  <a:pt x="122265" y="403002"/>
                </a:lnTo>
                <a:lnTo>
                  <a:pt x="146512" y="365524"/>
                </a:lnTo>
                <a:lnTo>
                  <a:pt x="172660" y="329452"/>
                </a:lnTo>
                <a:lnTo>
                  <a:pt x="200640" y="294857"/>
                </a:lnTo>
                <a:lnTo>
                  <a:pt x="230380" y="261809"/>
                </a:lnTo>
                <a:lnTo>
                  <a:pt x="261809" y="230380"/>
                </a:lnTo>
                <a:lnTo>
                  <a:pt x="294857" y="200640"/>
                </a:lnTo>
                <a:lnTo>
                  <a:pt x="329452" y="172660"/>
                </a:lnTo>
                <a:lnTo>
                  <a:pt x="365524" y="146512"/>
                </a:lnTo>
                <a:lnTo>
                  <a:pt x="403002" y="122265"/>
                </a:lnTo>
                <a:lnTo>
                  <a:pt x="441815" y="99991"/>
                </a:lnTo>
                <a:lnTo>
                  <a:pt x="481892" y="79761"/>
                </a:lnTo>
                <a:lnTo>
                  <a:pt x="523163" y="61646"/>
                </a:lnTo>
                <a:lnTo>
                  <a:pt x="565556" y="45716"/>
                </a:lnTo>
                <a:lnTo>
                  <a:pt x="609000" y="32042"/>
                </a:lnTo>
                <a:lnTo>
                  <a:pt x="653425" y="20696"/>
                </a:lnTo>
                <a:lnTo>
                  <a:pt x="698760" y="11748"/>
                </a:lnTo>
                <a:lnTo>
                  <a:pt x="744934" y="5268"/>
                </a:lnTo>
                <a:lnTo>
                  <a:pt x="791876" y="1328"/>
                </a:lnTo>
                <a:lnTo>
                  <a:pt x="839515" y="0"/>
                </a:lnTo>
                <a:lnTo>
                  <a:pt x="887154" y="1328"/>
                </a:lnTo>
                <a:lnTo>
                  <a:pt x="934095" y="5268"/>
                </a:lnTo>
                <a:lnTo>
                  <a:pt x="980269" y="11748"/>
                </a:lnTo>
                <a:lnTo>
                  <a:pt x="1025604" y="20696"/>
                </a:lnTo>
                <a:lnTo>
                  <a:pt x="1070029" y="32042"/>
                </a:lnTo>
                <a:lnTo>
                  <a:pt x="1113473" y="45716"/>
                </a:lnTo>
                <a:lnTo>
                  <a:pt x="1155866" y="61646"/>
                </a:lnTo>
                <a:lnTo>
                  <a:pt x="1197136" y="79761"/>
                </a:lnTo>
                <a:lnTo>
                  <a:pt x="1237214" y="99991"/>
                </a:lnTo>
                <a:lnTo>
                  <a:pt x="1276027" y="122265"/>
                </a:lnTo>
                <a:lnTo>
                  <a:pt x="1313505" y="146512"/>
                </a:lnTo>
                <a:lnTo>
                  <a:pt x="1349577" y="172660"/>
                </a:lnTo>
                <a:lnTo>
                  <a:pt x="1384172" y="200640"/>
                </a:lnTo>
                <a:lnTo>
                  <a:pt x="1417220" y="230380"/>
                </a:lnTo>
                <a:lnTo>
                  <a:pt x="1448649" y="261809"/>
                </a:lnTo>
                <a:lnTo>
                  <a:pt x="1478389" y="294857"/>
                </a:lnTo>
                <a:lnTo>
                  <a:pt x="1506369" y="329452"/>
                </a:lnTo>
                <a:lnTo>
                  <a:pt x="1532517" y="365524"/>
                </a:lnTo>
                <a:lnTo>
                  <a:pt x="1556764" y="403002"/>
                </a:lnTo>
                <a:lnTo>
                  <a:pt x="1579038" y="441815"/>
                </a:lnTo>
                <a:lnTo>
                  <a:pt x="1599268" y="481893"/>
                </a:lnTo>
                <a:lnTo>
                  <a:pt x="1617383" y="523163"/>
                </a:lnTo>
                <a:lnTo>
                  <a:pt x="1633313" y="565556"/>
                </a:lnTo>
                <a:lnTo>
                  <a:pt x="1646987" y="609000"/>
                </a:lnTo>
                <a:lnTo>
                  <a:pt x="1658333" y="653425"/>
                </a:lnTo>
                <a:lnTo>
                  <a:pt x="1667282" y="698760"/>
                </a:lnTo>
                <a:lnTo>
                  <a:pt x="1673761" y="744934"/>
                </a:lnTo>
                <a:lnTo>
                  <a:pt x="1677701" y="791876"/>
                </a:lnTo>
                <a:lnTo>
                  <a:pt x="1679029" y="839515"/>
                </a:lnTo>
                <a:lnTo>
                  <a:pt x="1677701" y="887154"/>
                </a:lnTo>
                <a:lnTo>
                  <a:pt x="1673761" y="934095"/>
                </a:lnTo>
                <a:lnTo>
                  <a:pt x="1667282" y="980269"/>
                </a:lnTo>
                <a:lnTo>
                  <a:pt x="1658333" y="1025604"/>
                </a:lnTo>
                <a:lnTo>
                  <a:pt x="1646987" y="1070029"/>
                </a:lnTo>
                <a:lnTo>
                  <a:pt x="1633313" y="1113473"/>
                </a:lnTo>
                <a:lnTo>
                  <a:pt x="1617383" y="1155866"/>
                </a:lnTo>
                <a:lnTo>
                  <a:pt x="1599268" y="1197137"/>
                </a:lnTo>
                <a:lnTo>
                  <a:pt x="1579038" y="1237214"/>
                </a:lnTo>
                <a:lnTo>
                  <a:pt x="1556764" y="1276027"/>
                </a:lnTo>
                <a:lnTo>
                  <a:pt x="1532517" y="1313505"/>
                </a:lnTo>
                <a:lnTo>
                  <a:pt x="1506369" y="1349577"/>
                </a:lnTo>
                <a:lnTo>
                  <a:pt x="1478389" y="1384172"/>
                </a:lnTo>
                <a:lnTo>
                  <a:pt x="1448649" y="1417220"/>
                </a:lnTo>
                <a:lnTo>
                  <a:pt x="1417220" y="1448649"/>
                </a:lnTo>
                <a:lnTo>
                  <a:pt x="1384172" y="1478389"/>
                </a:lnTo>
                <a:lnTo>
                  <a:pt x="1349577" y="1506369"/>
                </a:lnTo>
                <a:lnTo>
                  <a:pt x="1313505" y="1532517"/>
                </a:lnTo>
                <a:lnTo>
                  <a:pt x="1276027" y="1556764"/>
                </a:lnTo>
                <a:lnTo>
                  <a:pt x="1237214" y="1579038"/>
                </a:lnTo>
                <a:lnTo>
                  <a:pt x="1197136" y="1599268"/>
                </a:lnTo>
                <a:lnTo>
                  <a:pt x="1155866" y="1617383"/>
                </a:lnTo>
                <a:lnTo>
                  <a:pt x="1113473" y="1633313"/>
                </a:lnTo>
                <a:lnTo>
                  <a:pt x="1070029" y="1646987"/>
                </a:lnTo>
                <a:lnTo>
                  <a:pt x="1025604" y="1658333"/>
                </a:lnTo>
                <a:lnTo>
                  <a:pt x="980269" y="1667282"/>
                </a:lnTo>
                <a:lnTo>
                  <a:pt x="934095" y="1673761"/>
                </a:lnTo>
                <a:lnTo>
                  <a:pt x="887154" y="1677701"/>
                </a:lnTo>
                <a:lnTo>
                  <a:pt x="839520" y="1679030"/>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0" name="Google Shape;120;p6"/>
          <p:cNvSpPr/>
          <p:nvPr/>
        </p:nvSpPr>
        <p:spPr>
          <a:xfrm>
            <a:off x="189184" y="5047658"/>
            <a:ext cx="1679575" cy="1679575"/>
          </a:xfrm>
          <a:custGeom>
            <a:avLst/>
            <a:gdLst/>
            <a:ahLst/>
            <a:cxnLst/>
            <a:rect l="l" t="t" r="r" b="b"/>
            <a:pathLst>
              <a:path w="1679575" h="1679575" extrusionOk="0">
                <a:moveTo>
                  <a:pt x="839519" y="1679030"/>
                </a:moveTo>
                <a:lnTo>
                  <a:pt x="791876" y="1677701"/>
                </a:lnTo>
                <a:lnTo>
                  <a:pt x="744934" y="1673761"/>
                </a:lnTo>
                <a:lnTo>
                  <a:pt x="698760" y="1667282"/>
                </a:lnTo>
                <a:lnTo>
                  <a:pt x="653425" y="1658333"/>
                </a:lnTo>
                <a:lnTo>
                  <a:pt x="609000" y="1646987"/>
                </a:lnTo>
                <a:lnTo>
                  <a:pt x="565556" y="1633313"/>
                </a:lnTo>
                <a:lnTo>
                  <a:pt x="523163" y="1617383"/>
                </a:lnTo>
                <a:lnTo>
                  <a:pt x="481893" y="1599268"/>
                </a:lnTo>
                <a:lnTo>
                  <a:pt x="441815" y="1579038"/>
                </a:lnTo>
                <a:lnTo>
                  <a:pt x="403002" y="1556764"/>
                </a:lnTo>
                <a:lnTo>
                  <a:pt x="365524" y="1532517"/>
                </a:lnTo>
                <a:lnTo>
                  <a:pt x="329452" y="1506369"/>
                </a:lnTo>
                <a:lnTo>
                  <a:pt x="294857" y="1478389"/>
                </a:lnTo>
                <a:lnTo>
                  <a:pt x="261809" y="1448649"/>
                </a:lnTo>
                <a:lnTo>
                  <a:pt x="230380" y="1417220"/>
                </a:lnTo>
                <a:lnTo>
                  <a:pt x="200640" y="1384172"/>
                </a:lnTo>
                <a:lnTo>
                  <a:pt x="172660" y="1349577"/>
                </a:lnTo>
                <a:lnTo>
                  <a:pt x="146512" y="1313505"/>
                </a:lnTo>
                <a:lnTo>
                  <a:pt x="122265" y="1276027"/>
                </a:lnTo>
                <a:lnTo>
                  <a:pt x="99991" y="1237214"/>
                </a:lnTo>
                <a:lnTo>
                  <a:pt x="79761" y="1197137"/>
                </a:lnTo>
                <a:lnTo>
                  <a:pt x="61646" y="1155866"/>
                </a:lnTo>
                <a:lnTo>
                  <a:pt x="45716" y="1113473"/>
                </a:lnTo>
                <a:lnTo>
                  <a:pt x="32042" y="1070029"/>
                </a:lnTo>
                <a:lnTo>
                  <a:pt x="20696" y="1025604"/>
                </a:lnTo>
                <a:lnTo>
                  <a:pt x="11748" y="980269"/>
                </a:lnTo>
                <a:lnTo>
                  <a:pt x="5268" y="934095"/>
                </a:lnTo>
                <a:lnTo>
                  <a:pt x="1328" y="887154"/>
                </a:lnTo>
                <a:lnTo>
                  <a:pt x="0" y="839513"/>
                </a:lnTo>
                <a:lnTo>
                  <a:pt x="1328" y="791876"/>
                </a:lnTo>
                <a:lnTo>
                  <a:pt x="5268" y="744934"/>
                </a:lnTo>
                <a:lnTo>
                  <a:pt x="11748" y="698760"/>
                </a:lnTo>
                <a:lnTo>
                  <a:pt x="20696" y="653425"/>
                </a:lnTo>
                <a:lnTo>
                  <a:pt x="32042" y="609000"/>
                </a:lnTo>
                <a:lnTo>
                  <a:pt x="45716" y="565556"/>
                </a:lnTo>
                <a:lnTo>
                  <a:pt x="61646" y="523163"/>
                </a:lnTo>
                <a:lnTo>
                  <a:pt x="79761" y="481893"/>
                </a:lnTo>
                <a:lnTo>
                  <a:pt x="99991" y="441815"/>
                </a:lnTo>
                <a:lnTo>
                  <a:pt x="122265" y="403002"/>
                </a:lnTo>
                <a:lnTo>
                  <a:pt x="146512" y="365524"/>
                </a:lnTo>
                <a:lnTo>
                  <a:pt x="172660" y="329452"/>
                </a:lnTo>
                <a:lnTo>
                  <a:pt x="200640" y="294857"/>
                </a:lnTo>
                <a:lnTo>
                  <a:pt x="230380" y="261809"/>
                </a:lnTo>
                <a:lnTo>
                  <a:pt x="261809" y="230380"/>
                </a:lnTo>
                <a:lnTo>
                  <a:pt x="294857" y="200640"/>
                </a:lnTo>
                <a:lnTo>
                  <a:pt x="329452" y="172660"/>
                </a:lnTo>
                <a:lnTo>
                  <a:pt x="365524" y="146512"/>
                </a:lnTo>
                <a:lnTo>
                  <a:pt x="403002" y="122265"/>
                </a:lnTo>
                <a:lnTo>
                  <a:pt x="441815" y="99991"/>
                </a:lnTo>
                <a:lnTo>
                  <a:pt x="481893" y="79761"/>
                </a:lnTo>
                <a:lnTo>
                  <a:pt x="523163" y="61646"/>
                </a:lnTo>
                <a:lnTo>
                  <a:pt x="565556" y="45716"/>
                </a:lnTo>
                <a:lnTo>
                  <a:pt x="609000" y="32042"/>
                </a:lnTo>
                <a:lnTo>
                  <a:pt x="653425" y="20696"/>
                </a:lnTo>
                <a:lnTo>
                  <a:pt x="698760" y="11748"/>
                </a:lnTo>
                <a:lnTo>
                  <a:pt x="744934" y="5268"/>
                </a:lnTo>
                <a:lnTo>
                  <a:pt x="791876" y="1328"/>
                </a:lnTo>
                <a:lnTo>
                  <a:pt x="839515" y="0"/>
                </a:lnTo>
                <a:lnTo>
                  <a:pt x="887154" y="1328"/>
                </a:lnTo>
                <a:lnTo>
                  <a:pt x="934095" y="5268"/>
                </a:lnTo>
                <a:lnTo>
                  <a:pt x="980269" y="11748"/>
                </a:lnTo>
                <a:lnTo>
                  <a:pt x="1025604" y="20696"/>
                </a:lnTo>
                <a:lnTo>
                  <a:pt x="1070029" y="32042"/>
                </a:lnTo>
                <a:lnTo>
                  <a:pt x="1113473" y="45716"/>
                </a:lnTo>
                <a:lnTo>
                  <a:pt x="1155866" y="61646"/>
                </a:lnTo>
                <a:lnTo>
                  <a:pt x="1197137" y="79761"/>
                </a:lnTo>
                <a:lnTo>
                  <a:pt x="1237214" y="99991"/>
                </a:lnTo>
                <a:lnTo>
                  <a:pt x="1276027" y="122265"/>
                </a:lnTo>
                <a:lnTo>
                  <a:pt x="1313505" y="146512"/>
                </a:lnTo>
                <a:lnTo>
                  <a:pt x="1349577" y="172660"/>
                </a:lnTo>
                <a:lnTo>
                  <a:pt x="1384172" y="200640"/>
                </a:lnTo>
                <a:lnTo>
                  <a:pt x="1417220" y="230380"/>
                </a:lnTo>
                <a:lnTo>
                  <a:pt x="1448649" y="261809"/>
                </a:lnTo>
                <a:lnTo>
                  <a:pt x="1478389" y="294857"/>
                </a:lnTo>
                <a:lnTo>
                  <a:pt x="1506369" y="329452"/>
                </a:lnTo>
                <a:lnTo>
                  <a:pt x="1532517" y="365524"/>
                </a:lnTo>
                <a:lnTo>
                  <a:pt x="1556764" y="403002"/>
                </a:lnTo>
                <a:lnTo>
                  <a:pt x="1579038" y="441815"/>
                </a:lnTo>
                <a:lnTo>
                  <a:pt x="1599268" y="481893"/>
                </a:lnTo>
                <a:lnTo>
                  <a:pt x="1617383" y="523163"/>
                </a:lnTo>
                <a:lnTo>
                  <a:pt x="1633313" y="565556"/>
                </a:lnTo>
                <a:lnTo>
                  <a:pt x="1646987" y="609000"/>
                </a:lnTo>
                <a:lnTo>
                  <a:pt x="1658333" y="653425"/>
                </a:lnTo>
                <a:lnTo>
                  <a:pt x="1667282" y="698760"/>
                </a:lnTo>
                <a:lnTo>
                  <a:pt x="1673761" y="744934"/>
                </a:lnTo>
                <a:lnTo>
                  <a:pt x="1677701" y="791876"/>
                </a:lnTo>
                <a:lnTo>
                  <a:pt x="1679030" y="839515"/>
                </a:lnTo>
                <a:lnTo>
                  <a:pt x="1677701" y="887154"/>
                </a:lnTo>
                <a:lnTo>
                  <a:pt x="1673761" y="934095"/>
                </a:lnTo>
                <a:lnTo>
                  <a:pt x="1667282" y="980269"/>
                </a:lnTo>
                <a:lnTo>
                  <a:pt x="1658333" y="1025604"/>
                </a:lnTo>
                <a:lnTo>
                  <a:pt x="1646987" y="1070029"/>
                </a:lnTo>
                <a:lnTo>
                  <a:pt x="1633313" y="1113473"/>
                </a:lnTo>
                <a:lnTo>
                  <a:pt x="1617383" y="1155866"/>
                </a:lnTo>
                <a:lnTo>
                  <a:pt x="1599268" y="1197137"/>
                </a:lnTo>
                <a:lnTo>
                  <a:pt x="1579038" y="1237214"/>
                </a:lnTo>
                <a:lnTo>
                  <a:pt x="1556764" y="1276027"/>
                </a:lnTo>
                <a:lnTo>
                  <a:pt x="1532517" y="1313505"/>
                </a:lnTo>
                <a:lnTo>
                  <a:pt x="1506369" y="1349577"/>
                </a:lnTo>
                <a:lnTo>
                  <a:pt x="1478389" y="1384172"/>
                </a:lnTo>
                <a:lnTo>
                  <a:pt x="1448649" y="1417220"/>
                </a:lnTo>
                <a:lnTo>
                  <a:pt x="1417220" y="1448649"/>
                </a:lnTo>
                <a:lnTo>
                  <a:pt x="1384172" y="1478389"/>
                </a:lnTo>
                <a:lnTo>
                  <a:pt x="1349577" y="1506369"/>
                </a:lnTo>
                <a:lnTo>
                  <a:pt x="1313505" y="1532517"/>
                </a:lnTo>
                <a:lnTo>
                  <a:pt x="1276027" y="1556764"/>
                </a:lnTo>
                <a:lnTo>
                  <a:pt x="1237214" y="1579038"/>
                </a:lnTo>
                <a:lnTo>
                  <a:pt x="1197137" y="1599268"/>
                </a:lnTo>
                <a:lnTo>
                  <a:pt x="1155866" y="1617383"/>
                </a:lnTo>
                <a:lnTo>
                  <a:pt x="1113473" y="1633313"/>
                </a:lnTo>
                <a:lnTo>
                  <a:pt x="1070029" y="1646987"/>
                </a:lnTo>
                <a:lnTo>
                  <a:pt x="1025604" y="1658333"/>
                </a:lnTo>
                <a:lnTo>
                  <a:pt x="980269" y="1667282"/>
                </a:lnTo>
                <a:lnTo>
                  <a:pt x="934095" y="1673761"/>
                </a:lnTo>
                <a:lnTo>
                  <a:pt x="887154" y="1677701"/>
                </a:lnTo>
                <a:lnTo>
                  <a:pt x="839519" y="1679030"/>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 name="CasellaDiTesto 2">
            <a:extLst>
              <a:ext uri="{FF2B5EF4-FFF2-40B4-BE49-F238E27FC236}">
                <a16:creationId xmlns:a16="http://schemas.microsoft.com/office/drawing/2014/main" id="{F4A3C7C9-2557-1C2A-CC1F-ECAED9719442}"/>
              </a:ext>
            </a:extLst>
          </p:cNvPr>
          <p:cNvSpPr txBox="1"/>
          <p:nvPr/>
        </p:nvSpPr>
        <p:spPr>
          <a:xfrm>
            <a:off x="351686" y="2112700"/>
            <a:ext cx="3034146" cy="2862322"/>
          </a:xfrm>
          <a:prstGeom prst="rect">
            <a:avLst/>
          </a:prstGeom>
          <a:noFill/>
        </p:spPr>
        <p:txBody>
          <a:bodyPr wrap="square" rtlCol="0">
            <a:spAutoFit/>
          </a:bodyPr>
          <a:lstStyle/>
          <a:p>
            <a:r>
              <a:rPr lang="it-IT" sz="2000" dirty="0">
                <a:latin typeface="Verdana" panose="020B0604030504040204" pitchFamily="34" charset="0"/>
                <a:ea typeface="Verdana" panose="020B0604030504040204" pitchFamily="34" charset="0"/>
              </a:rPr>
              <a:t>SECOND PAYMENT TO PARTNERS – After DOCUMENTATION CHECK AND 2° DEBIT NOTE Control IN DECEMBER 2024 – </a:t>
            </a:r>
            <a:r>
              <a:rPr lang="it-IT" sz="2000" b="1" dirty="0">
                <a:latin typeface="Verdana" panose="020B0604030504040204" pitchFamily="34" charset="0"/>
                <a:ea typeface="Verdana" panose="020B0604030504040204" pitchFamily="34" charset="0"/>
              </a:rPr>
              <a:t>PAYMENTS </a:t>
            </a:r>
            <a:r>
              <a:rPr lang="it-IT" sz="2000" b="1" dirty="0" err="1">
                <a:latin typeface="Verdana" panose="020B0604030504040204" pitchFamily="34" charset="0"/>
                <a:ea typeface="Verdana" panose="020B0604030504040204" pitchFamily="34" charset="0"/>
              </a:rPr>
              <a:t>will</a:t>
            </a:r>
            <a:r>
              <a:rPr lang="it-IT" sz="2000" b="1" dirty="0">
                <a:latin typeface="Verdana" panose="020B0604030504040204" pitchFamily="34" charset="0"/>
                <a:ea typeface="Verdana" panose="020B0604030504040204" pitchFamily="34" charset="0"/>
              </a:rPr>
              <a:t>  start in </a:t>
            </a:r>
            <a:r>
              <a:rPr lang="it-IT" sz="2000" b="1" dirty="0" err="1">
                <a:latin typeface="Verdana" panose="020B0604030504040204" pitchFamily="34" charset="0"/>
                <a:ea typeface="Verdana" panose="020B0604030504040204" pitchFamily="34" charset="0"/>
              </a:rPr>
              <a:t>January</a:t>
            </a:r>
            <a:r>
              <a:rPr lang="it-IT" sz="2000" b="1" dirty="0">
                <a:latin typeface="Verdana" panose="020B0604030504040204" pitchFamily="34" charset="0"/>
                <a:ea typeface="Verdana" panose="020B0604030504040204" pitchFamily="34" charset="0"/>
              </a:rPr>
              <a:t> 2025</a:t>
            </a:r>
          </a:p>
        </p:txBody>
      </p:sp>
      <p:sp>
        <p:nvSpPr>
          <p:cNvPr id="4" name="CasellaDiTesto 3">
            <a:extLst>
              <a:ext uri="{FF2B5EF4-FFF2-40B4-BE49-F238E27FC236}">
                <a16:creationId xmlns:a16="http://schemas.microsoft.com/office/drawing/2014/main" id="{6EEFB541-9CAA-C8F1-5D7B-91846FAE6222}"/>
              </a:ext>
            </a:extLst>
          </p:cNvPr>
          <p:cNvSpPr txBox="1"/>
          <p:nvPr/>
        </p:nvSpPr>
        <p:spPr>
          <a:xfrm>
            <a:off x="3759121" y="7208990"/>
            <a:ext cx="3034146" cy="1323439"/>
          </a:xfrm>
          <a:prstGeom prst="rect">
            <a:avLst/>
          </a:prstGeom>
          <a:noFill/>
        </p:spPr>
        <p:txBody>
          <a:bodyPr wrap="square" rtlCol="0">
            <a:spAutoFit/>
          </a:bodyPr>
          <a:lstStyle/>
          <a:p>
            <a:r>
              <a:rPr lang="it-IT" sz="2000" dirty="0">
                <a:latin typeface="Verdana" panose="020B0604030504040204" pitchFamily="34" charset="0"/>
                <a:ea typeface="Verdana" panose="020B0604030504040204" pitchFamily="34" charset="0"/>
              </a:rPr>
              <a:t>INTERIM REPORT PRESENTATION BY ANTARES UNTIL 30° APRIL 2025</a:t>
            </a:r>
          </a:p>
        </p:txBody>
      </p:sp>
      <p:sp>
        <p:nvSpPr>
          <p:cNvPr id="5" name="CasellaDiTesto 4">
            <a:extLst>
              <a:ext uri="{FF2B5EF4-FFF2-40B4-BE49-F238E27FC236}">
                <a16:creationId xmlns:a16="http://schemas.microsoft.com/office/drawing/2014/main" id="{3417861C-F732-7CBB-8D42-8FAFEEE3AA7A}"/>
              </a:ext>
            </a:extLst>
          </p:cNvPr>
          <p:cNvSpPr txBox="1"/>
          <p:nvPr/>
        </p:nvSpPr>
        <p:spPr>
          <a:xfrm>
            <a:off x="7701937" y="2574364"/>
            <a:ext cx="3034146" cy="1631216"/>
          </a:xfrm>
          <a:prstGeom prst="rect">
            <a:avLst/>
          </a:prstGeom>
          <a:noFill/>
        </p:spPr>
        <p:txBody>
          <a:bodyPr wrap="square" rtlCol="0">
            <a:spAutoFit/>
          </a:bodyPr>
          <a:lstStyle/>
          <a:p>
            <a:r>
              <a:rPr lang="it-IT" sz="2000" dirty="0">
                <a:latin typeface="Verdana" panose="020B0604030504040204" pitchFamily="34" charset="0"/>
                <a:ea typeface="Verdana" panose="020B0604030504040204" pitchFamily="34" charset="0"/>
              </a:rPr>
              <a:t>3° Payment (20%) by 30 days after the </a:t>
            </a:r>
            <a:r>
              <a:rPr lang="it-IT" sz="2000" dirty="0" err="1">
                <a:latin typeface="Verdana" panose="020B0604030504040204" pitchFamily="34" charset="0"/>
                <a:ea typeface="Verdana" panose="020B0604030504040204" pitchFamily="34" charset="0"/>
              </a:rPr>
              <a:t>approval</a:t>
            </a:r>
            <a:r>
              <a:rPr lang="it-IT" sz="2000" dirty="0">
                <a:latin typeface="Verdana" panose="020B0604030504040204" pitchFamily="34" charset="0"/>
                <a:ea typeface="Verdana" panose="020B0604030504040204" pitchFamily="34" charset="0"/>
              </a:rPr>
              <a:t> of INTERIM REPORT and payment to Antares by the NA</a:t>
            </a:r>
          </a:p>
        </p:txBody>
      </p:sp>
      <p:sp>
        <p:nvSpPr>
          <p:cNvPr id="7" name="CasellaDiTesto 6">
            <a:extLst>
              <a:ext uri="{FF2B5EF4-FFF2-40B4-BE49-F238E27FC236}">
                <a16:creationId xmlns:a16="http://schemas.microsoft.com/office/drawing/2014/main" id="{E14A3539-F80C-3053-E657-640127DF29FE}"/>
              </a:ext>
            </a:extLst>
          </p:cNvPr>
          <p:cNvSpPr txBox="1"/>
          <p:nvPr/>
        </p:nvSpPr>
        <p:spPr>
          <a:xfrm>
            <a:off x="11494735" y="7208990"/>
            <a:ext cx="3034146" cy="707886"/>
          </a:xfrm>
          <a:prstGeom prst="rect">
            <a:avLst/>
          </a:prstGeom>
          <a:noFill/>
        </p:spPr>
        <p:txBody>
          <a:bodyPr wrap="square" rtlCol="0">
            <a:spAutoFit/>
          </a:bodyPr>
          <a:lstStyle/>
          <a:p>
            <a:r>
              <a:rPr lang="it-IT" sz="2000" dirty="0">
                <a:latin typeface="Verdana" panose="020B0604030504040204" pitchFamily="34" charset="0"/>
                <a:ea typeface="Verdana" panose="020B0604030504040204" pitchFamily="34" charset="0"/>
              </a:rPr>
              <a:t>4° Payment (20%) by June 2026</a:t>
            </a:r>
          </a:p>
        </p:txBody>
      </p:sp>
      <p:sp>
        <p:nvSpPr>
          <p:cNvPr id="8" name="CasellaDiTesto 7">
            <a:extLst>
              <a:ext uri="{FF2B5EF4-FFF2-40B4-BE49-F238E27FC236}">
                <a16:creationId xmlns:a16="http://schemas.microsoft.com/office/drawing/2014/main" id="{2233F150-F354-702E-FE98-A63CF5A053C4}"/>
              </a:ext>
            </a:extLst>
          </p:cNvPr>
          <p:cNvSpPr txBox="1"/>
          <p:nvPr/>
        </p:nvSpPr>
        <p:spPr>
          <a:xfrm>
            <a:off x="14920828" y="2588955"/>
            <a:ext cx="3034146" cy="2554545"/>
          </a:xfrm>
          <a:prstGeom prst="rect">
            <a:avLst/>
          </a:prstGeom>
          <a:noFill/>
        </p:spPr>
        <p:txBody>
          <a:bodyPr wrap="square" rtlCol="0">
            <a:spAutoFit/>
          </a:bodyPr>
          <a:lstStyle/>
          <a:p>
            <a:r>
              <a:rPr lang="it-IT" sz="2000" dirty="0">
                <a:latin typeface="Verdana" panose="020B0604030504040204" pitchFamily="34" charset="0"/>
                <a:ea typeface="Verdana" panose="020B0604030504040204" pitchFamily="34" charset="0"/>
              </a:rPr>
              <a:t>FINAL REPORT PRESENTATION Last Payment (20%) by 60 days after the </a:t>
            </a:r>
            <a:r>
              <a:rPr lang="it-IT" sz="2000" dirty="0" err="1">
                <a:latin typeface="Verdana" panose="020B0604030504040204" pitchFamily="34" charset="0"/>
                <a:ea typeface="Verdana" panose="020B0604030504040204" pitchFamily="34" charset="0"/>
              </a:rPr>
              <a:t>approval</a:t>
            </a:r>
            <a:r>
              <a:rPr lang="it-IT" sz="2000" dirty="0">
                <a:latin typeface="Verdana" panose="020B0604030504040204" pitchFamily="34" charset="0"/>
                <a:ea typeface="Verdana" panose="020B0604030504040204" pitchFamily="34" charset="0"/>
              </a:rPr>
              <a:t> of </a:t>
            </a:r>
            <a:r>
              <a:rPr lang="it-IT" sz="2000" dirty="0" err="1">
                <a:latin typeface="Verdana" panose="020B0604030504040204" pitchFamily="34" charset="0"/>
                <a:ea typeface="Verdana" panose="020B0604030504040204" pitchFamily="34" charset="0"/>
              </a:rPr>
              <a:t>Final</a:t>
            </a:r>
            <a:r>
              <a:rPr lang="it-IT" sz="2000" dirty="0">
                <a:latin typeface="Verdana" panose="020B0604030504040204" pitchFamily="34" charset="0"/>
                <a:ea typeface="Verdana" panose="020B0604030504040204" pitchFamily="34" charset="0"/>
              </a:rPr>
              <a:t> REPORT and payment to Antares by the NA</a:t>
            </a:r>
          </a:p>
          <a:p>
            <a:endParaRPr lang="it-IT" sz="2000" dirty="0">
              <a:latin typeface="Verdana" panose="020B0604030504040204" pitchFamily="34" charset="0"/>
              <a:ea typeface="Verdana" panose="020B0604030504040204" pitchFamily="34" charset="0"/>
            </a:endParaRPr>
          </a:p>
        </p:txBody>
      </p:sp>
      <p:sp>
        <p:nvSpPr>
          <p:cNvPr id="9" name="CasellaDiTesto 8">
            <a:extLst>
              <a:ext uri="{FF2B5EF4-FFF2-40B4-BE49-F238E27FC236}">
                <a16:creationId xmlns:a16="http://schemas.microsoft.com/office/drawing/2014/main" id="{D515655A-7E5A-E8B3-26B3-9D7EBE5267AD}"/>
              </a:ext>
            </a:extLst>
          </p:cNvPr>
          <p:cNvSpPr txBox="1"/>
          <p:nvPr/>
        </p:nvSpPr>
        <p:spPr>
          <a:xfrm>
            <a:off x="840061" y="962845"/>
            <a:ext cx="9144000" cy="769441"/>
          </a:xfrm>
          <a:prstGeom prst="rect">
            <a:avLst/>
          </a:prstGeom>
          <a:noFill/>
        </p:spPr>
        <p:txBody>
          <a:bodyPr wrap="square">
            <a:spAutoFit/>
          </a:bodyPr>
          <a:lstStyle/>
          <a:p>
            <a:r>
              <a:rPr kumimoji="0" lang="it-IT" sz="4400" b="1" i="0" u="none" strike="noStrike" kern="0" cap="none" spc="0" normalizeH="0" baseline="0" noProof="0" dirty="0">
                <a:ln>
                  <a:noFill/>
                </a:ln>
                <a:solidFill>
                  <a:schemeClr val="accent5">
                    <a:lumMod val="50000"/>
                  </a:schemeClr>
                </a:solidFill>
                <a:effectLst/>
                <a:uLnTx/>
                <a:uFillTx/>
                <a:latin typeface="Arial"/>
                <a:ea typeface="Arial"/>
                <a:cs typeface="Arial"/>
                <a:sym typeface="Arial"/>
              </a:rPr>
              <a:t>Payments </a:t>
            </a:r>
            <a:r>
              <a:rPr kumimoji="0" lang="it-IT" sz="4400" b="1" i="0" u="none" strike="noStrike" kern="0" cap="none" spc="0" normalizeH="0" baseline="0" noProof="0" dirty="0" err="1">
                <a:ln>
                  <a:noFill/>
                </a:ln>
                <a:solidFill>
                  <a:schemeClr val="accent5">
                    <a:lumMod val="50000"/>
                  </a:schemeClr>
                </a:solidFill>
                <a:effectLst/>
                <a:uLnTx/>
                <a:uFillTx/>
                <a:latin typeface="Arial"/>
                <a:ea typeface="Arial"/>
                <a:cs typeface="Arial"/>
                <a:sym typeface="Arial"/>
              </a:rPr>
              <a:t>calendar</a:t>
            </a:r>
            <a:endParaRPr lang="it-IT" dirty="0">
              <a:solidFill>
                <a:schemeClr val="accent5">
                  <a:lumMod val="50000"/>
                </a:schemeClr>
              </a:solidFill>
            </a:endParaRPr>
          </a:p>
        </p:txBody>
      </p:sp>
      <p:sp>
        <p:nvSpPr>
          <p:cNvPr id="10" name="CasellaDiTesto 9">
            <a:extLst>
              <a:ext uri="{FF2B5EF4-FFF2-40B4-BE49-F238E27FC236}">
                <a16:creationId xmlns:a16="http://schemas.microsoft.com/office/drawing/2014/main" id="{2A45911B-821C-F315-D9DC-34E9E8EBC73F}"/>
              </a:ext>
            </a:extLst>
          </p:cNvPr>
          <p:cNvSpPr txBox="1"/>
          <p:nvPr/>
        </p:nvSpPr>
        <p:spPr>
          <a:xfrm>
            <a:off x="811162" y="9259389"/>
            <a:ext cx="14109666" cy="369332"/>
          </a:xfrm>
          <a:prstGeom prst="rect">
            <a:avLst/>
          </a:prstGeom>
          <a:noFill/>
        </p:spPr>
        <p:txBody>
          <a:bodyPr wrap="square" rtlCol="0">
            <a:spAutoFit/>
          </a:bodyPr>
          <a:lstStyle/>
          <a:p>
            <a:r>
              <a:rPr lang="it-IT" sz="1800" dirty="0">
                <a:latin typeface="Verdana" panose="020B0604030504040204" pitchFamily="34" charset="0"/>
                <a:ea typeface="Verdana" panose="020B0604030504040204" pitchFamily="34" charset="0"/>
              </a:rPr>
              <a:t>*ANTARES RECEIVED THE FIRST AMOUNT by THE NA in MID JUNE 2024 – </a:t>
            </a:r>
            <a:r>
              <a:rPr lang="it-IT" sz="1800" dirty="0" err="1">
                <a:latin typeface="Verdana" panose="020B0604030504040204" pitchFamily="34" charset="0"/>
                <a:ea typeface="Verdana" panose="020B0604030504040204" pitchFamily="34" charset="0"/>
              </a:rPr>
              <a:t>shared</a:t>
            </a:r>
            <a:r>
              <a:rPr lang="it-IT" sz="1800" dirty="0">
                <a:latin typeface="Verdana" panose="020B0604030504040204" pitchFamily="34" charset="0"/>
                <a:ea typeface="Verdana" panose="020B0604030504040204" pitchFamily="34" charset="0"/>
              </a:rPr>
              <a:t> with the partners by </a:t>
            </a:r>
            <a:r>
              <a:rPr lang="it-IT" sz="1800" dirty="0" err="1">
                <a:latin typeface="Verdana" panose="020B0604030504040204" pitchFamily="34" charset="0"/>
                <a:ea typeface="Verdana" panose="020B0604030504040204" pitchFamily="34" charset="0"/>
              </a:rPr>
              <a:t>September</a:t>
            </a:r>
            <a:r>
              <a:rPr lang="it-IT" sz="1800" dirty="0">
                <a:latin typeface="Verdana" panose="020B0604030504040204" pitchFamily="34" charset="0"/>
                <a:ea typeface="Verdana" panose="020B0604030504040204" pitchFamily="34" charset="0"/>
              </a:rPr>
              <a:t> 2024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124"/>
        <p:cNvGrpSpPr/>
        <p:nvPr/>
      </p:nvGrpSpPr>
      <p:grpSpPr>
        <a:xfrm>
          <a:off x="0" y="0"/>
          <a:ext cx="0" cy="0"/>
          <a:chOff x="0" y="0"/>
          <a:chExt cx="0" cy="0"/>
        </a:xfrm>
      </p:grpSpPr>
      <p:grpSp>
        <p:nvGrpSpPr>
          <p:cNvPr id="125" name="Google Shape;125;p7"/>
          <p:cNvGrpSpPr/>
          <p:nvPr/>
        </p:nvGrpSpPr>
        <p:grpSpPr>
          <a:xfrm>
            <a:off x="-746" y="34"/>
            <a:ext cx="18289270" cy="5213519"/>
            <a:chOff x="-746" y="34"/>
            <a:chExt cx="18289270" cy="5213519"/>
          </a:xfrm>
        </p:grpSpPr>
        <p:sp>
          <p:nvSpPr>
            <p:cNvPr id="126" name="Google Shape;126;p7"/>
            <p:cNvSpPr/>
            <p:nvPr/>
          </p:nvSpPr>
          <p:spPr>
            <a:xfrm>
              <a:off x="-746" y="34"/>
              <a:ext cx="18289270" cy="773430"/>
            </a:xfrm>
            <a:custGeom>
              <a:avLst/>
              <a:gdLst/>
              <a:ahLst/>
              <a:cxnLst/>
              <a:rect l="l" t="t" r="r" b="b"/>
              <a:pathLst>
                <a:path w="18289270" h="773430" extrusionOk="0">
                  <a:moveTo>
                    <a:pt x="0" y="773230"/>
                  </a:moveTo>
                  <a:lnTo>
                    <a:pt x="0" y="0"/>
                  </a:lnTo>
                  <a:lnTo>
                    <a:pt x="18288711" y="0"/>
                  </a:lnTo>
                  <a:lnTo>
                    <a:pt x="18288711" y="773230"/>
                  </a:lnTo>
                  <a:lnTo>
                    <a:pt x="0" y="773230"/>
                  </a:lnTo>
                  <a:close/>
                </a:path>
              </a:pathLst>
            </a:custGeom>
            <a:solidFill>
              <a:srgbClr val="34977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7" name="Google Shape;127;p7"/>
            <p:cNvSpPr/>
            <p:nvPr/>
          </p:nvSpPr>
          <p:spPr>
            <a:xfrm>
              <a:off x="1" y="773225"/>
              <a:ext cx="18288000" cy="382905"/>
            </a:xfrm>
            <a:custGeom>
              <a:avLst/>
              <a:gdLst/>
              <a:ahLst/>
              <a:cxnLst/>
              <a:rect l="l" t="t" r="r" b="b"/>
              <a:pathLst>
                <a:path w="18288000" h="382905" extrusionOk="0">
                  <a:moveTo>
                    <a:pt x="0" y="0"/>
                  </a:moveTo>
                  <a:lnTo>
                    <a:pt x="18287997" y="0"/>
                  </a:lnTo>
                  <a:lnTo>
                    <a:pt x="18287997" y="382674"/>
                  </a:lnTo>
                  <a:lnTo>
                    <a:pt x="0" y="382674"/>
                  </a:lnTo>
                  <a:lnTo>
                    <a:pt x="0" y="0"/>
                  </a:lnTo>
                  <a:close/>
                </a:path>
              </a:pathLst>
            </a:custGeom>
            <a:solidFill>
              <a:srgbClr val="80C429"/>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28" name="Google Shape;128;p7"/>
            <p:cNvPicPr preferRelativeResize="0"/>
            <p:nvPr/>
          </p:nvPicPr>
          <p:blipFill rotWithShape="1">
            <a:blip r:embed="rId3">
              <a:alphaModFix/>
            </a:blip>
            <a:srcRect/>
            <a:stretch/>
          </p:blipFill>
          <p:spPr>
            <a:xfrm>
              <a:off x="0" y="1155904"/>
              <a:ext cx="5133974" cy="4057649"/>
            </a:xfrm>
            <a:prstGeom prst="rect">
              <a:avLst/>
            </a:prstGeom>
            <a:noFill/>
            <a:ln>
              <a:noFill/>
            </a:ln>
          </p:spPr>
        </p:pic>
        <p:pic>
          <p:nvPicPr>
            <p:cNvPr id="129" name="Google Shape;129;p7"/>
            <p:cNvPicPr preferRelativeResize="0"/>
            <p:nvPr/>
          </p:nvPicPr>
          <p:blipFill rotWithShape="1">
            <a:blip r:embed="rId4">
              <a:alphaModFix/>
            </a:blip>
            <a:srcRect/>
            <a:stretch/>
          </p:blipFill>
          <p:spPr>
            <a:xfrm>
              <a:off x="13318908" y="1896675"/>
              <a:ext cx="4619624" cy="1028699"/>
            </a:xfrm>
            <a:prstGeom prst="rect">
              <a:avLst/>
            </a:prstGeom>
            <a:noFill/>
            <a:ln>
              <a:noFill/>
            </a:ln>
          </p:spPr>
        </p:pic>
      </p:grpSp>
      <p:pic>
        <p:nvPicPr>
          <p:cNvPr id="130" name="Google Shape;130;p7"/>
          <p:cNvPicPr preferRelativeResize="0"/>
          <p:nvPr/>
        </p:nvPicPr>
        <p:blipFill rotWithShape="1">
          <a:blip r:embed="rId5">
            <a:alphaModFix/>
          </a:blip>
          <a:srcRect/>
          <a:stretch/>
        </p:blipFill>
        <p:spPr>
          <a:xfrm>
            <a:off x="249285" y="8326819"/>
            <a:ext cx="2533649" cy="962024"/>
          </a:xfrm>
          <a:prstGeom prst="rect">
            <a:avLst/>
          </a:prstGeom>
          <a:noFill/>
          <a:ln>
            <a:noFill/>
          </a:ln>
        </p:spPr>
      </p:pic>
      <p:grpSp>
        <p:nvGrpSpPr>
          <p:cNvPr id="131" name="Google Shape;131;p7"/>
          <p:cNvGrpSpPr/>
          <p:nvPr/>
        </p:nvGrpSpPr>
        <p:grpSpPr>
          <a:xfrm>
            <a:off x="13941756" y="4569561"/>
            <a:ext cx="4346758" cy="5717756"/>
            <a:chOff x="13941756" y="4569561"/>
            <a:chExt cx="4346758" cy="5717756"/>
          </a:xfrm>
        </p:grpSpPr>
        <p:sp>
          <p:nvSpPr>
            <p:cNvPr id="132" name="Google Shape;132;p7"/>
            <p:cNvSpPr/>
            <p:nvPr/>
          </p:nvSpPr>
          <p:spPr>
            <a:xfrm>
              <a:off x="13941756" y="4569561"/>
              <a:ext cx="4346575" cy="5717540"/>
            </a:xfrm>
            <a:custGeom>
              <a:avLst/>
              <a:gdLst/>
              <a:ahLst/>
              <a:cxnLst/>
              <a:rect l="l" t="t" r="r" b="b"/>
              <a:pathLst>
                <a:path w="4346575" h="5717540" extrusionOk="0">
                  <a:moveTo>
                    <a:pt x="0" y="5717439"/>
                  </a:moveTo>
                  <a:lnTo>
                    <a:pt x="4346242" y="0"/>
                  </a:lnTo>
                  <a:lnTo>
                    <a:pt x="4346242" y="1939005"/>
                  </a:lnTo>
                  <a:lnTo>
                    <a:pt x="1473979" y="5717439"/>
                  </a:lnTo>
                  <a:lnTo>
                    <a:pt x="0" y="5717439"/>
                  </a:lnTo>
                  <a:close/>
                </a:path>
              </a:pathLst>
            </a:custGeom>
            <a:solidFill>
              <a:srgbClr val="80C429"/>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33" name="Google Shape;133;p7"/>
            <p:cNvSpPr/>
            <p:nvPr/>
          </p:nvSpPr>
          <p:spPr>
            <a:xfrm>
              <a:off x="15354814" y="6428422"/>
              <a:ext cx="2933700" cy="3858895"/>
            </a:xfrm>
            <a:custGeom>
              <a:avLst/>
              <a:gdLst/>
              <a:ahLst/>
              <a:cxnLst/>
              <a:rect l="l" t="t" r="r" b="b"/>
              <a:pathLst>
                <a:path w="2933700" h="3858895" extrusionOk="0">
                  <a:moveTo>
                    <a:pt x="0" y="3858576"/>
                  </a:moveTo>
                  <a:lnTo>
                    <a:pt x="2933184" y="0"/>
                  </a:lnTo>
                  <a:lnTo>
                    <a:pt x="2933184" y="833257"/>
                  </a:lnTo>
                  <a:lnTo>
                    <a:pt x="633419" y="3858576"/>
                  </a:lnTo>
                  <a:lnTo>
                    <a:pt x="0" y="3858576"/>
                  </a:lnTo>
                  <a:close/>
                </a:path>
              </a:pathLst>
            </a:custGeom>
            <a:solidFill>
              <a:srgbClr val="34977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pic>
        <p:nvPicPr>
          <p:cNvPr id="134" name="Google Shape;134;p7"/>
          <p:cNvPicPr preferRelativeResize="0"/>
          <p:nvPr/>
        </p:nvPicPr>
        <p:blipFill rotWithShape="1">
          <a:blip r:embed="rId6">
            <a:alphaModFix/>
          </a:blip>
          <a:srcRect/>
          <a:stretch/>
        </p:blipFill>
        <p:spPr>
          <a:xfrm>
            <a:off x="2989395" y="8090611"/>
            <a:ext cx="1767689" cy="1352549"/>
          </a:xfrm>
          <a:prstGeom prst="rect">
            <a:avLst/>
          </a:prstGeom>
          <a:noFill/>
          <a:ln>
            <a:noFill/>
          </a:ln>
        </p:spPr>
      </p:pic>
      <p:pic>
        <p:nvPicPr>
          <p:cNvPr id="135" name="Google Shape;135;p7"/>
          <p:cNvPicPr preferRelativeResize="0"/>
          <p:nvPr/>
        </p:nvPicPr>
        <p:blipFill rotWithShape="1">
          <a:blip r:embed="rId7">
            <a:alphaModFix/>
          </a:blip>
          <a:srcRect/>
          <a:stretch/>
        </p:blipFill>
        <p:spPr>
          <a:xfrm>
            <a:off x="4946464" y="7861954"/>
            <a:ext cx="1590674" cy="1590674"/>
          </a:xfrm>
          <a:prstGeom prst="rect">
            <a:avLst/>
          </a:prstGeom>
          <a:noFill/>
          <a:ln>
            <a:noFill/>
          </a:ln>
        </p:spPr>
      </p:pic>
      <p:pic>
        <p:nvPicPr>
          <p:cNvPr id="136" name="Google Shape;136;p7"/>
          <p:cNvPicPr preferRelativeResize="0"/>
          <p:nvPr/>
        </p:nvPicPr>
        <p:blipFill rotWithShape="1">
          <a:blip r:embed="rId8">
            <a:alphaModFix/>
          </a:blip>
          <a:srcRect/>
          <a:stretch/>
        </p:blipFill>
        <p:spPr>
          <a:xfrm>
            <a:off x="6743599" y="8318941"/>
            <a:ext cx="1971674" cy="1104899"/>
          </a:xfrm>
          <a:prstGeom prst="rect">
            <a:avLst/>
          </a:prstGeom>
          <a:noFill/>
          <a:ln>
            <a:noFill/>
          </a:ln>
        </p:spPr>
      </p:pic>
      <p:pic>
        <p:nvPicPr>
          <p:cNvPr id="137" name="Google Shape;137;p7"/>
          <p:cNvPicPr preferRelativeResize="0"/>
          <p:nvPr/>
        </p:nvPicPr>
        <p:blipFill rotWithShape="1">
          <a:blip r:embed="rId9">
            <a:alphaModFix/>
          </a:blip>
          <a:srcRect/>
          <a:stretch/>
        </p:blipFill>
        <p:spPr>
          <a:xfrm>
            <a:off x="9029063" y="8239939"/>
            <a:ext cx="1990724" cy="962024"/>
          </a:xfrm>
          <a:prstGeom prst="rect">
            <a:avLst/>
          </a:prstGeom>
          <a:noFill/>
          <a:ln>
            <a:noFill/>
          </a:ln>
        </p:spPr>
      </p:pic>
      <p:pic>
        <p:nvPicPr>
          <p:cNvPr id="138" name="Google Shape;138;p7"/>
          <p:cNvPicPr preferRelativeResize="0"/>
          <p:nvPr/>
        </p:nvPicPr>
        <p:blipFill rotWithShape="1">
          <a:blip r:embed="rId10">
            <a:alphaModFix/>
          </a:blip>
          <a:srcRect/>
          <a:stretch/>
        </p:blipFill>
        <p:spPr>
          <a:xfrm>
            <a:off x="11470891" y="8177796"/>
            <a:ext cx="1895474" cy="1152524"/>
          </a:xfrm>
          <a:prstGeom prst="rect">
            <a:avLst/>
          </a:prstGeom>
          <a:noFill/>
          <a:ln>
            <a:noFill/>
          </a:ln>
        </p:spPr>
      </p:pic>
      <p:pic>
        <p:nvPicPr>
          <p:cNvPr id="139" name="Google Shape;139;p7"/>
          <p:cNvPicPr preferRelativeResize="0"/>
          <p:nvPr/>
        </p:nvPicPr>
        <p:blipFill rotWithShape="1">
          <a:blip r:embed="rId11">
            <a:alphaModFix/>
          </a:blip>
          <a:srcRect/>
          <a:stretch/>
        </p:blipFill>
        <p:spPr>
          <a:xfrm>
            <a:off x="13658462" y="8604692"/>
            <a:ext cx="2676524" cy="533399"/>
          </a:xfrm>
          <a:prstGeom prst="rect">
            <a:avLst/>
          </a:prstGeom>
          <a:noFill/>
          <a:ln>
            <a:noFill/>
          </a:ln>
        </p:spPr>
      </p:pic>
      <p:pic>
        <p:nvPicPr>
          <p:cNvPr id="140" name="Google Shape;140;p7"/>
          <p:cNvPicPr preferRelativeResize="0"/>
          <p:nvPr/>
        </p:nvPicPr>
        <p:blipFill rotWithShape="1">
          <a:blip r:embed="rId12">
            <a:alphaModFix/>
          </a:blip>
          <a:srcRect/>
          <a:stretch/>
        </p:blipFill>
        <p:spPr>
          <a:xfrm>
            <a:off x="16747908" y="7628697"/>
            <a:ext cx="1190624" cy="1752599"/>
          </a:xfrm>
          <a:prstGeom prst="rect">
            <a:avLst/>
          </a:prstGeom>
          <a:noFill/>
          <a:ln>
            <a:noFill/>
          </a:ln>
        </p:spPr>
      </p:pic>
      <p:pic>
        <p:nvPicPr>
          <p:cNvPr id="141" name="Google Shape;141;p7"/>
          <p:cNvPicPr preferRelativeResize="0"/>
          <p:nvPr/>
        </p:nvPicPr>
        <p:blipFill rotWithShape="1">
          <a:blip r:embed="rId13">
            <a:alphaModFix/>
          </a:blip>
          <a:srcRect/>
          <a:stretch/>
        </p:blipFill>
        <p:spPr>
          <a:xfrm>
            <a:off x="6985820" y="3185566"/>
            <a:ext cx="4447361" cy="3697855"/>
          </a:xfrm>
          <a:prstGeom prst="rect">
            <a:avLst/>
          </a:prstGeom>
          <a:noFill/>
          <a:ln>
            <a:noFill/>
          </a:ln>
        </p:spPr>
      </p:pic>
      <p:sp>
        <p:nvSpPr>
          <p:cNvPr id="142" name="Google Shape;142;p7"/>
          <p:cNvSpPr txBox="1"/>
          <p:nvPr/>
        </p:nvSpPr>
        <p:spPr>
          <a:xfrm>
            <a:off x="185944" y="9521653"/>
            <a:ext cx="17915890" cy="687176"/>
          </a:xfrm>
          <a:prstGeom prst="rect">
            <a:avLst/>
          </a:prstGeom>
          <a:noFill/>
          <a:ln>
            <a:noFill/>
          </a:ln>
        </p:spPr>
        <p:txBody>
          <a:bodyPr spcFirstLastPara="1" wrap="square" lIns="0" tIns="12700" rIns="0" bIns="0" anchor="t" anchorCtr="0">
            <a:spAutoFit/>
          </a:bodyPr>
          <a:lstStyle/>
          <a:p>
            <a:pPr marL="299085" marR="5080" lvl="0" indent="-287019" algn="l" rtl="0">
              <a:lnSpc>
                <a:spcPct val="112500"/>
              </a:lnSpc>
              <a:spcBef>
                <a:spcPts val="0"/>
              </a:spcBef>
              <a:spcAft>
                <a:spcPts val="0"/>
              </a:spcAft>
              <a:buNone/>
            </a:pPr>
            <a:r>
              <a:rPr lang="en-US" sz="2000" b="0" i="0">
                <a:solidFill>
                  <a:srgbClr val="404040"/>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sz="20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422</Words>
  <Application>Microsoft Office PowerPoint</Application>
  <PresentationFormat>Personalizzato</PresentationFormat>
  <Paragraphs>24</Paragraphs>
  <Slides>4</Slides>
  <Notes>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vt:i4>
      </vt:variant>
    </vt:vector>
  </HeadingPairs>
  <TitlesOfParts>
    <vt:vector size="10" baseType="lpstr">
      <vt:lpstr>Arial Black</vt:lpstr>
      <vt:lpstr>Arial</vt:lpstr>
      <vt:lpstr>Verdana</vt:lpstr>
      <vt:lpstr>Arial</vt:lpstr>
      <vt:lpstr>Calibri</vt:lpstr>
      <vt:lpstr>Office Theme</vt:lpstr>
      <vt:lpstr>T R A V E L</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Erasmus Antares</dc:creator>
  <cp:lastModifiedBy>murzenkova</cp:lastModifiedBy>
  <cp:revision>4</cp:revision>
  <dcterms:created xsi:type="dcterms:W3CDTF">2024-03-28T15:17:21Z</dcterms:created>
  <dcterms:modified xsi:type="dcterms:W3CDTF">2024-12-02T16:08:41Z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2024-03-28T00:00:00Z</vt:filetime>
  </property>
  <property fmtid="{D5CDD505-2E9C-101B-9397-08002B2CF9AE}" pid="3" name="Creator">
    <vt:lpwstr>Canva</vt:lpwstr>
  </property>
  <property fmtid="{D5CDD505-2E9C-101B-9397-08002B2CF9AE}" pid="4" name="LastSaved">
    <vt:filetime>2024-03-28T00:00:00Z</vt:filetime>
  </property>
  <property fmtid="{D5CDD505-2E9C-101B-9397-08002B2CF9AE}" pid="5" name="Producer">
    <vt:lpwstr>Canva</vt:lpwstr>
  </property>
</Properties>
</file>